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8" r:id="rId3"/>
    <p:sldId id="276" r:id="rId4"/>
    <p:sldId id="275" r:id="rId5"/>
    <p:sldId id="273" r:id="rId6"/>
    <p:sldId id="259" r:id="rId7"/>
    <p:sldId id="278" r:id="rId8"/>
    <p:sldId id="279" r:id="rId9"/>
    <p:sldId id="280" r:id="rId10"/>
    <p:sldId id="269" r:id="rId11"/>
    <p:sldId id="272" r:id="rId12"/>
    <p:sldId id="277" r:id="rId13"/>
    <p:sldId id="260" r:id="rId14"/>
    <p:sldId id="261" r:id="rId15"/>
    <p:sldId id="262" r:id="rId16"/>
    <p:sldId id="263" r:id="rId17"/>
    <p:sldId id="264" r:id="rId18"/>
    <p:sldId id="265" r:id="rId19"/>
    <p:sldId id="266" r:id="rId20"/>
    <p:sldId id="267" r:id="rId21"/>
    <p:sldId id="268" r:id="rId22"/>
    <p:sldId id="274" r:id="rId23"/>
    <p:sldId id="270" r:id="rId24"/>
    <p:sldId id="271" r:id="rId25"/>
  </p:sldIdLst>
  <p:sldSz cx="18288000" cy="10287000"/>
  <p:notesSz cx="6858000" cy="9144000"/>
  <p:embeddedFontLst>
    <p:embeddedFont>
      <p:font typeface="Tlab 판테온" panose="020B0600000101010101" charset="-127"/>
      <p:regular r:id="rId26"/>
    </p:embeddedFont>
    <p:embeddedFont>
      <p:font typeface="맑은 고딕" panose="020B0503020000020004" pitchFamily="50" charset="-127"/>
      <p:regular r:id="rId27"/>
      <p:bold r:id="rId28"/>
    </p:embeddedFont>
    <p:embeddedFont>
      <p:font typeface="윤고딕 Bold" panose="020B0600000101010101" charset="-127"/>
      <p:regular r:id="rId29"/>
    </p:embeddedFont>
    <p:embeddedFont>
      <p:font typeface="윤고딕 Medium" panose="020B0600000101010101" charset="-127"/>
      <p:regular r:id="rId30"/>
    </p:embeddedFont>
    <p:embeddedFont>
      <p:font typeface="윤고딕 Semi-Bold" panose="020B0600000101010101" charset="-127"/>
      <p:regular r:id="rId31"/>
    </p:embeddedFont>
    <p:embeddedFont>
      <p:font typeface="Calibri" panose="020F0502020204030204" pitchFamily="34" charset="0"/>
      <p:regular r:id="rId32"/>
      <p:bold r:id="rId33"/>
      <p:italic r:id="rId34"/>
      <p:boldItalic r:id="rId3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31" autoAdjust="0"/>
    <p:restoredTop sz="94622" autoAdjust="0"/>
  </p:normalViewPr>
  <p:slideViewPr>
    <p:cSldViewPr>
      <p:cViewPr varScale="1">
        <p:scale>
          <a:sx n="48" d="100"/>
          <a:sy n="48" d="100"/>
        </p:scale>
        <p:origin x="438" y="-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8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jpe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6.svg"/><Relationship Id="rId7" Type="http://schemas.openxmlformats.org/officeDocument/2006/relationships/image" Target="../media/image1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docs.google.com/spreadsheets/d/1DUF2isFWsqVSYhbaACYtbgcLi_YjDqpE3GLQIVgkKQg/edit#gid=69851113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docs.google.com/spreadsheets/d/1DUF2isFWsqVSYhbaACYtbgcLi_YjDqpE3GLQIVgkKQg/edit#gid=69851113" TargetMode="Externa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docs.google.com/spreadsheets/d/1DUF2isFWsqVSYhbaACYtbgcLi_YjDqpE3GLQIVgkKQg/edit#gid=69851113" TargetMode="Externa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5.svg"/><Relationship Id="rId7" Type="http://schemas.openxmlformats.org/officeDocument/2006/relationships/image" Target="../media/image2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11" Type="http://schemas.openxmlformats.org/officeDocument/2006/relationships/image" Target="../media/image30.sv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3.png"/><Relationship Id="rId9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svg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 descr="구름, 하늘, 야외, 경치이(가) 표시된 사진&#10;&#10;자동 생성된 설명">
            <a:extLst>
              <a:ext uri="{FF2B5EF4-FFF2-40B4-BE49-F238E27FC236}">
                <a16:creationId xmlns:a16="http://schemas.microsoft.com/office/drawing/2014/main" id="{D65F4F7A-8822-49D5-C13B-CC1EB2B2DF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038" y="523451"/>
            <a:ext cx="16883287" cy="9496849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/>
            <a:srcRect t="21875" b="21875"/>
            <a:stretch>
              <a:fillRect/>
            </a:stretch>
          </p:blipFill>
          <p:spPr>
            <a:xfrm>
              <a:off x="0" y="0"/>
              <a:ext cx="24384000" cy="13716000"/>
            </a:xfrm>
            <a:prstGeom prst="rect">
              <a:avLst/>
            </a:prstGeom>
          </p:spPr>
        </p:pic>
      </p:grpSp>
      <p:grpSp>
        <p:nvGrpSpPr>
          <p:cNvPr id="6" name="Group 6"/>
          <p:cNvGrpSpPr/>
          <p:nvPr/>
        </p:nvGrpSpPr>
        <p:grpSpPr>
          <a:xfrm>
            <a:off x="-3803470" y="-875631"/>
            <a:ext cx="12453419" cy="11162631"/>
            <a:chOff x="0" y="-28575"/>
            <a:chExt cx="406400" cy="36427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06400" cy="335702"/>
            </a:xfrm>
            <a:custGeom>
              <a:avLst/>
              <a:gdLst/>
              <a:ahLst/>
              <a:cxnLst/>
              <a:rect l="l" t="t" r="r" b="b"/>
              <a:pathLst>
                <a:path w="406400" h="335702">
                  <a:moveTo>
                    <a:pt x="203200" y="0"/>
                  </a:moveTo>
                  <a:lnTo>
                    <a:pt x="406400" y="0"/>
                  </a:lnTo>
                  <a:lnTo>
                    <a:pt x="203200" y="335702"/>
                  </a:lnTo>
                  <a:lnTo>
                    <a:pt x="0" y="335702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01600" y="-28575"/>
              <a:ext cx="203200" cy="3642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24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295417" y="2974679"/>
            <a:ext cx="9226548" cy="39518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379"/>
              </a:lnSpc>
            </a:pPr>
            <a:r>
              <a:rPr lang="ko-KR" altLang="en-US" sz="12999" dirty="0">
                <a:solidFill>
                  <a:srgbClr val="FFFFFF"/>
                </a:solidFill>
                <a:latin typeface="Tlab 판테온"/>
                <a:ea typeface="Tlab 판테온"/>
                <a:cs typeface="Tlab 판테온"/>
                <a:sym typeface="Tlab 판테온"/>
              </a:rPr>
              <a:t>기술 문서</a:t>
            </a:r>
            <a:endParaRPr lang="en-US" altLang="ko-KR" sz="12999" dirty="0">
              <a:solidFill>
                <a:srgbClr val="FFFFFF"/>
              </a:solidFill>
              <a:latin typeface="Tlab 판테온"/>
              <a:ea typeface="Tlab 판테온"/>
              <a:cs typeface="Tlab 판테온"/>
              <a:sym typeface="Tlab 판테온"/>
            </a:endParaRPr>
          </a:p>
          <a:p>
            <a:pPr algn="r">
              <a:lnSpc>
                <a:spcPts val="16379"/>
              </a:lnSpc>
            </a:pPr>
            <a:r>
              <a:rPr lang="ko-KR" altLang="en-US" sz="7700" dirty="0">
                <a:solidFill>
                  <a:srgbClr val="FFFFFF"/>
                </a:solidFill>
                <a:latin typeface="Tlab 판테온"/>
                <a:ea typeface="Tlab 판테온"/>
                <a:cs typeface="Tlab 판테온"/>
                <a:sym typeface="Tlab 판테온"/>
              </a:rPr>
              <a:t>동화장기</a:t>
            </a:r>
            <a:endParaRPr lang="en-US" sz="7700" dirty="0">
              <a:solidFill>
                <a:srgbClr val="FFFFFF"/>
              </a:solidFill>
              <a:latin typeface="Tlab 판테온"/>
              <a:ea typeface="Tlab 판테온"/>
              <a:cs typeface="Tlab 판테온"/>
              <a:sym typeface="Tlab 판테온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9309602" y="922315"/>
            <a:ext cx="7682982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599"/>
              </a:lnSpc>
              <a:spcBef>
                <a:spcPct val="0"/>
              </a:spcBef>
            </a:pPr>
            <a:r>
              <a:rPr lang="ko-KR" altLang="en-US" sz="3999" dirty="0">
                <a:solidFill>
                  <a:srgbClr val="FFFFFF"/>
                </a:solidFill>
                <a:latin typeface="Tlab 판테온"/>
                <a:ea typeface="Tlab 판테온"/>
                <a:cs typeface="Tlab 판테온"/>
                <a:sym typeface="Tlab 판테온"/>
              </a:rPr>
              <a:t>조하진</a:t>
            </a:r>
            <a:endParaRPr lang="en-US" sz="3999" dirty="0">
              <a:solidFill>
                <a:srgbClr val="FFFFFF"/>
              </a:solidFill>
              <a:latin typeface="Tlab 판테온"/>
              <a:ea typeface="Tlab 판테온"/>
              <a:cs typeface="Tlab 판테온"/>
              <a:sym typeface="Tlab 판테온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295417" y="8593523"/>
            <a:ext cx="10616305" cy="596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00"/>
              </a:lnSpc>
              <a:spcBef>
                <a:spcPct val="0"/>
              </a:spcBef>
            </a:pPr>
            <a:r>
              <a:rPr lang="en-US" sz="3500" dirty="0">
                <a:solidFill>
                  <a:srgbClr val="FFFFFF"/>
                </a:solidFill>
                <a:latin typeface="Tlab 판테온"/>
                <a:ea typeface="Tlab 판테온"/>
                <a:cs typeface="Tlab 판테온"/>
                <a:sym typeface="Tlab 판테온"/>
              </a:rPr>
              <a:t>2024년 10월 29일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756984"/>
          </a:xfrm>
          <a:custGeom>
            <a:avLst/>
            <a:gdLst/>
            <a:ahLst/>
            <a:cxnLst/>
            <a:rect l="l" t="t" r="r" b="b"/>
            <a:pathLst>
              <a:path w="18288000" h="10756984">
                <a:moveTo>
                  <a:pt x="0" y="0"/>
                </a:moveTo>
                <a:lnTo>
                  <a:pt x="18288000" y="0"/>
                </a:lnTo>
                <a:lnTo>
                  <a:pt x="18288000" y="10756984"/>
                </a:lnTo>
                <a:lnTo>
                  <a:pt x="0" y="107569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b="-70010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14741600" y="0"/>
            <a:ext cx="12453419" cy="10287000"/>
            <a:chOff x="0" y="0"/>
            <a:chExt cx="406400" cy="33570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06400" cy="335702"/>
            </a:xfrm>
            <a:custGeom>
              <a:avLst/>
              <a:gdLst/>
              <a:ahLst/>
              <a:cxnLst/>
              <a:rect l="l" t="t" r="r" b="b"/>
              <a:pathLst>
                <a:path w="406400" h="335702">
                  <a:moveTo>
                    <a:pt x="203200" y="0"/>
                  </a:moveTo>
                  <a:lnTo>
                    <a:pt x="406400" y="0"/>
                  </a:lnTo>
                  <a:lnTo>
                    <a:pt x="203200" y="335702"/>
                  </a:lnTo>
                  <a:lnTo>
                    <a:pt x="0" y="335702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01600" y="-28575"/>
              <a:ext cx="203200" cy="3642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24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7544186" y="0"/>
            <a:ext cx="15239488" cy="10287000"/>
            <a:chOff x="0" y="0"/>
            <a:chExt cx="497319" cy="33570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97319" cy="335702"/>
            </a:xfrm>
            <a:custGeom>
              <a:avLst/>
              <a:gdLst/>
              <a:ahLst/>
              <a:cxnLst/>
              <a:rect l="l" t="t" r="r" b="b"/>
              <a:pathLst>
                <a:path w="497319" h="335702">
                  <a:moveTo>
                    <a:pt x="203200" y="0"/>
                  </a:moveTo>
                  <a:lnTo>
                    <a:pt x="497319" y="0"/>
                  </a:lnTo>
                  <a:lnTo>
                    <a:pt x="294119" y="335702"/>
                  </a:lnTo>
                  <a:lnTo>
                    <a:pt x="0" y="335702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FFFFF">
                <a:alpha val="11765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01600" y="-28575"/>
              <a:ext cx="294119" cy="3642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249"/>
                </a:lnSpc>
                <a:spcBef>
                  <a:spcPct val="0"/>
                </a:spcBef>
              </a:pPr>
              <a:endParaRPr/>
            </a:p>
          </p:txBody>
        </p:sp>
      </p:grpSp>
      <p:graphicFrame>
        <p:nvGraphicFramePr>
          <p:cNvPr id="9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1493940"/>
              </p:ext>
            </p:extLst>
          </p:nvPr>
        </p:nvGraphicFramePr>
        <p:xfrm>
          <a:off x="636018" y="3259865"/>
          <a:ext cx="17015964" cy="6183144"/>
        </p:xfrm>
        <a:graphic>
          <a:graphicData uri="http://schemas.openxmlformats.org/drawingml/2006/table">
            <a:tbl>
              <a:tblPr/>
              <a:tblGrid>
                <a:gridCol w="85079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079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61048">
                <a:tc>
                  <a:txBody>
                    <a:bodyPr/>
                    <a:lstStyle/>
                    <a:p>
                      <a:pPr algn="ctr">
                        <a:lnSpc>
                          <a:spcPts val="4900"/>
                        </a:lnSpc>
                        <a:defRPr/>
                      </a:pPr>
                      <a:r>
                        <a:rPr lang="en-US" sz="3500" dirty="0" err="1">
                          <a:solidFill>
                            <a:srgbClr val="FFFFFF"/>
                          </a:solidFill>
                          <a:latin typeface="Tlab 판테온"/>
                          <a:ea typeface="Tlab 판테온"/>
                          <a:cs typeface="Tlab 판테온"/>
                          <a:sym typeface="Tlab 판테온"/>
                        </a:rPr>
                        <a:t>건의할</a:t>
                      </a:r>
                      <a:r>
                        <a:rPr lang="en-US" sz="3500" dirty="0">
                          <a:solidFill>
                            <a:srgbClr val="FFFFFF"/>
                          </a:solidFill>
                          <a:latin typeface="Tlab 판테온"/>
                          <a:ea typeface="Tlab 판테온"/>
                          <a:cs typeface="Tlab 판테온"/>
                          <a:sym typeface="Tlab 판테온"/>
                        </a:rPr>
                        <a:t> </a:t>
                      </a:r>
                      <a:r>
                        <a:rPr lang="en-US" sz="3500" dirty="0" err="1">
                          <a:solidFill>
                            <a:srgbClr val="FFFFFF"/>
                          </a:solidFill>
                          <a:latin typeface="Tlab 판테온"/>
                          <a:ea typeface="Tlab 판테온"/>
                          <a:cs typeface="Tlab 판테온"/>
                          <a:sym typeface="Tlab 판테온"/>
                        </a:rPr>
                        <a:t>내용</a:t>
                      </a:r>
                      <a:r>
                        <a:rPr lang="en-US" sz="3500" dirty="0">
                          <a:solidFill>
                            <a:srgbClr val="FFFFFF"/>
                          </a:solidFill>
                          <a:latin typeface="Tlab 판테온"/>
                          <a:ea typeface="Tlab 판테온"/>
                          <a:cs typeface="Tlab 판테온"/>
                          <a:sym typeface="Tlab 판테온"/>
                        </a:rPr>
                        <a:t> 1을 </a:t>
                      </a:r>
                      <a:r>
                        <a:rPr lang="en-US" sz="3500" dirty="0" err="1">
                          <a:solidFill>
                            <a:srgbClr val="FFFFFF"/>
                          </a:solidFill>
                          <a:latin typeface="Tlab 판테온"/>
                          <a:ea typeface="Tlab 판테온"/>
                          <a:cs typeface="Tlab 판테온"/>
                          <a:sym typeface="Tlab 판테온"/>
                        </a:rPr>
                        <a:t>작성해</a:t>
                      </a:r>
                      <a:r>
                        <a:rPr lang="en-US" sz="3500" dirty="0">
                          <a:solidFill>
                            <a:srgbClr val="FFFFFF"/>
                          </a:solidFill>
                          <a:latin typeface="Tlab 판테온"/>
                          <a:ea typeface="Tlab 판테온"/>
                          <a:cs typeface="Tlab 판테온"/>
                          <a:sym typeface="Tlab 판테온"/>
                        </a:rPr>
                        <a:t> </a:t>
                      </a:r>
                      <a:r>
                        <a:rPr lang="en-US" sz="3500" dirty="0" err="1">
                          <a:solidFill>
                            <a:srgbClr val="FFFFFF"/>
                          </a:solidFill>
                          <a:latin typeface="Tlab 판테온"/>
                          <a:ea typeface="Tlab 판테온"/>
                          <a:cs typeface="Tlab 판테온"/>
                          <a:sym typeface="Tlab 판테온"/>
                        </a:rPr>
                        <a:t>주세요</a:t>
                      </a:r>
                      <a:r>
                        <a:rPr lang="en-US" sz="3500" dirty="0">
                          <a:solidFill>
                            <a:srgbClr val="FFFFFF"/>
                          </a:solidFill>
                          <a:latin typeface="Tlab 판테온"/>
                          <a:ea typeface="Tlab 판테온"/>
                          <a:cs typeface="Tlab 판테온"/>
                          <a:sym typeface="Tlab 판테온"/>
                        </a:rPr>
                        <a:t>.</a:t>
                      </a:r>
                      <a:endParaRPr lang="en-US" sz="1100" dirty="0"/>
                    </a:p>
                  </a:txBody>
                  <a:tcPr marL="161925" marR="161925" marT="161925" marB="161925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FD9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900"/>
                        </a:lnSpc>
                        <a:defRPr/>
                      </a:pPr>
                      <a:r>
                        <a:rPr lang="en-US" sz="3500">
                          <a:solidFill>
                            <a:srgbClr val="FFFFFF"/>
                          </a:solidFill>
                          <a:latin typeface="Tlab 판테온"/>
                          <a:ea typeface="Tlab 판테온"/>
                          <a:cs typeface="Tlab 판테온"/>
                          <a:sym typeface="Tlab 판테온"/>
                        </a:rPr>
                        <a:t>건의할 내용 2을 작성해 주세요.</a:t>
                      </a:r>
                      <a:endParaRPr lang="en-US" sz="1100"/>
                    </a:p>
                  </a:txBody>
                  <a:tcPr marL="161925" marR="161925" marT="161925" marB="161925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B5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61048">
                <a:tc>
                  <a:txBody>
                    <a:bodyPr/>
                    <a:lstStyle/>
                    <a:p>
                      <a:pPr algn="ctr">
                        <a:lnSpc>
                          <a:spcPts val="4900"/>
                        </a:lnSpc>
                        <a:defRPr/>
                      </a:pPr>
                      <a:r>
                        <a:rPr lang="en-US" sz="3500" dirty="0" err="1">
                          <a:solidFill>
                            <a:srgbClr val="FFFFFF"/>
                          </a:solidFill>
                          <a:latin typeface="Tlab 판테온"/>
                          <a:ea typeface="Tlab 판테온"/>
                          <a:cs typeface="Tlab 판테온"/>
                          <a:sym typeface="Tlab 판테온"/>
                        </a:rPr>
                        <a:t>건의할</a:t>
                      </a:r>
                      <a:r>
                        <a:rPr lang="en-US" sz="3500" dirty="0">
                          <a:solidFill>
                            <a:srgbClr val="FFFFFF"/>
                          </a:solidFill>
                          <a:latin typeface="Tlab 판테온"/>
                          <a:ea typeface="Tlab 판테온"/>
                          <a:cs typeface="Tlab 판테온"/>
                          <a:sym typeface="Tlab 판테온"/>
                        </a:rPr>
                        <a:t> </a:t>
                      </a:r>
                      <a:r>
                        <a:rPr lang="en-US" sz="3500" dirty="0" err="1">
                          <a:solidFill>
                            <a:srgbClr val="FFFFFF"/>
                          </a:solidFill>
                          <a:latin typeface="Tlab 판테온"/>
                          <a:ea typeface="Tlab 판테온"/>
                          <a:cs typeface="Tlab 판테온"/>
                          <a:sym typeface="Tlab 판테온"/>
                        </a:rPr>
                        <a:t>내용</a:t>
                      </a:r>
                      <a:r>
                        <a:rPr lang="en-US" sz="3500" dirty="0">
                          <a:solidFill>
                            <a:srgbClr val="FFFFFF"/>
                          </a:solidFill>
                          <a:latin typeface="Tlab 판테온"/>
                          <a:ea typeface="Tlab 판테온"/>
                          <a:cs typeface="Tlab 판테온"/>
                          <a:sym typeface="Tlab 판테온"/>
                        </a:rPr>
                        <a:t> 3을 </a:t>
                      </a:r>
                      <a:r>
                        <a:rPr lang="en-US" sz="3500" dirty="0" err="1">
                          <a:solidFill>
                            <a:srgbClr val="FFFFFF"/>
                          </a:solidFill>
                          <a:latin typeface="Tlab 판테온"/>
                          <a:ea typeface="Tlab 판테온"/>
                          <a:cs typeface="Tlab 판테온"/>
                          <a:sym typeface="Tlab 판테온"/>
                        </a:rPr>
                        <a:t>작성해</a:t>
                      </a:r>
                      <a:r>
                        <a:rPr lang="en-US" sz="3500" dirty="0">
                          <a:solidFill>
                            <a:srgbClr val="FFFFFF"/>
                          </a:solidFill>
                          <a:latin typeface="Tlab 판테온"/>
                          <a:ea typeface="Tlab 판테온"/>
                          <a:cs typeface="Tlab 판테온"/>
                          <a:sym typeface="Tlab 판테온"/>
                        </a:rPr>
                        <a:t> </a:t>
                      </a:r>
                      <a:r>
                        <a:rPr lang="en-US" sz="3500" dirty="0" err="1">
                          <a:solidFill>
                            <a:srgbClr val="FFFFFF"/>
                          </a:solidFill>
                          <a:latin typeface="Tlab 판테온"/>
                          <a:ea typeface="Tlab 판테온"/>
                          <a:cs typeface="Tlab 판테온"/>
                          <a:sym typeface="Tlab 판테온"/>
                        </a:rPr>
                        <a:t>주세요</a:t>
                      </a:r>
                      <a:r>
                        <a:rPr lang="en-US" sz="3500" dirty="0">
                          <a:solidFill>
                            <a:srgbClr val="FFFFFF"/>
                          </a:solidFill>
                          <a:latin typeface="Tlab 판테온"/>
                          <a:ea typeface="Tlab 판테온"/>
                          <a:cs typeface="Tlab 판테온"/>
                          <a:sym typeface="Tlab 판테온"/>
                        </a:rPr>
                        <a:t>.</a:t>
                      </a:r>
                      <a:endParaRPr lang="en-US" sz="1100" dirty="0"/>
                    </a:p>
                  </a:txBody>
                  <a:tcPr marL="161925" marR="161925" marT="161925" marB="161925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FD9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900"/>
                        </a:lnSpc>
                        <a:defRPr/>
                      </a:pPr>
                      <a:r>
                        <a:rPr lang="en-US" sz="3500">
                          <a:solidFill>
                            <a:srgbClr val="FFFFFF"/>
                          </a:solidFill>
                          <a:latin typeface="Tlab 판테온"/>
                          <a:ea typeface="Tlab 판테온"/>
                          <a:cs typeface="Tlab 판테온"/>
                          <a:sym typeface="Tlab 판테온"/>
                        </a:rPr>
                        <a:t>건의할 내용 4을 작성해 주세요.</a:t>
                      </a:r>
                      <a:endParaRPr lang="en-US" sz="1100"/>
                    </a:p>
                  </a:txBody>
                  <a:tcPr marL="161925" marR="161925" marT="161925" marB="161925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B5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61048">
                <a:tc>
                  <a:txBody>
                    <a:bodyPr/>
                    <a:lstStyle/>
                    <a:p>
                      <a:pPr algn="ctr">
                        <a:lnSpc>
                          <a:spcPts val="4900"/>
                        </a:lnSpc>
                        <a:defRPr/>
                      </a:pPr>
                      <a:r>
                        <a:rPr lang="en-US" sz="3500">
                          <a:solidFill>
                            <a:srgbClr val="FFFFFF"/>
                          </a:solidFill>
                          <a:latin typeface="Tlab 판테온"/>
                          <a:ea typeface="Tlab 판테온"/>
                          <a:cs typeface="Tlab 판테온"/>
                          <a:sym typeface="Tlab 판테온"/>
                        </a:rPr>
                        <a:t>건의할 내용 5을 작성해 주세요.</a:t>
                      </a:r>
                      <a:endParaRPr lang="en-US" sz="1100"/>
                    </a:p>
                  </a:txBody>
                  <a:tcPr marL="161925" marR="161925" marT="161925" marB="161925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FD9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900"/>
                        </a:lnSpc>
                        <a:defRPr/>
                      </a:pPr>
                      <a:r>
                        <a:rPr lang="en-US" sz="3500" dirty="0" err="1">
                          <a:solidFill>
                            <a:srgbClr val="FFFFFF"/>
                          </a:solidFill>
                          <a:latin typeface="Tlab 판테온"/>
                          <a:ea typeface="Tlab 판테온"/>
                          <a:cs typeface="Tlab 판테온"/>
                          <a:sym typeface="Tlab 판테온"/>
                        </a:rPr>
                        <a:t>건의할</a:t>
                      </a:r>
                      <a:r>
                        <a:rPr lang="en-US" sz="3500" dirty="0">
                          <a:solidFill>
                            <a:srgbClr val="FFFFFF"/>
                          </a:solidFill>
                          <a:latin typeface="Tlab 판테온"/>
                          <a:ea typeface="Tlab 판테온"/>
                          <a:cs typeface="Tlab 판테온"/>
                          <a:sym typeface="Tlab 판테온"/>
                        </a:rPr>
                        <a:t> </a:t>
                      </a:r>
                      <a:r>
                        <a:rPr lang="en-US" sz="3500" dirty="0" err="1">
                          <a:solidFill>
                            <a:srgbClr val="FFFFFF"/>
                          </a:solidFill>
                          <a:latin typeface="Tlab 판테온"/>
                          <a:ea typeface="Tlab 판테온"/>
                          <a:cs typeface="Tlab 판테온"/>
                          <a:sym typeface="Tlab 판테온"/>
                        </a:rPr>
                        <a:t>내용</a:t>
                      </a:r>
                      <a:r>
                        <a:rPr lang="en-US" sz="3500" dirty="0">
                          <a:solidFill>
                            <a:srgbClr val="FFFFFF"/>
                          </a:solidFill>
                          <a:latin typeface="Tlab 판테온"/>
                          <a:ea typeface="Tlab 판테온"/>
                          <a:cs typeface="Tlab 판테온"/>
                          <a:sym typeface="Tlab 판테온"/>
                        </a:rPr>
                        <a:t> 6을 </a:t>
                      </a:r>
                      <a:r>
                        <a:rPr lang="en-US" sz="3500" dirty="0" err="1">
                          <a:solidFill>
                            <a:srgbClr val="FFFFFF"/>
                          </a:solidFill>
                          <a:latin typeface="Tlab 판테온"/>
                          <a:ea typeface="Tlab 판테온"/>
                          <a:cs typeface="Tlab 판테온"/>
                          <a:sym typeface="Tlab 판테온"/>
                        </a:rPr>
                        <a:t>작성해</a:t>
                      </a:r>
                      <a:r>
                        <a:rPr lang="en-US" sz="3500" dirty="0">
                          <a:solidFill>
                            <a:srgbClr val="FFFFFF"/>
                          </a:solidFill>
                          <a:latin typeface="Tlab 판테온"/>
                          <a:ea typeface="Tlab 판테온"/>
                          <a:cs typeface="Tlab 판테온"/>
                          <a:sym typeface="Tlab 판테온"/>
                        </a:rPr>
                        <a:t> </a:t>
                      </a:r>
                      <a:r>
                        <a:rPr lang="en-US" sz="3500" dirty="0" err="1">
                          <a:solidFill>
                            <a:srgbClr val="FFFFFF"/>
                          </a:solidFill>
                          <a:latin typeface="Tlab 판테온"/>
                          <a:ea typeface="Tlab 판테온"/>
                          <a:cs typeface="Tlab 판테온"/>
                          <a:sym typeface="Tlab 판테온"/>
                        </a:rPr>
                        <a:t>주세요</a:t>
                      </a:r>
                      <a:r>
                        <a:rPr lang="en-US" sz="3500" dirty="0">
                          <a:solidFill>
                            <a:srgbClr val="FFFFFF"/>
                          </a:solidFill>
                          <a:latin typeface="Tlab 판테온"/>
                          <a:ea typeface="Tlab 판테온"/>
                          <a:cs typeface="Tlab 판테온"/>
                          <a:sym typeface="Tlab 판테온"/>
                        </a:rPr>
                        <a:t>.</a:t>
                      </a:r>
                      <a:endParaRPr lang="en-US" sz="1100" dirty="0"/>
                    </a:p>
                  </a:txBody>
                  <a:tcPr marL="161925" marR="161925" marT="161925" marB="161925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B5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0" name="TextBox 10"/>
          <p:cNvSpPr txBox="1"/>
          <p:nvPr/>
        </p:nvSpPr>
        <p:spPr>
          <a:xfrm>
            <a:off x="771438" y="675240"/>
            <a:ext cx="9278077" cy="1190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450"/>
              </a:lnSpc>
              <a:spcBef>
                <a:spcPct val="0"/>
              </a:spcBef>
            </a:pPr>
            <a:r>
              <a:rPr lang="ko-KR" altLang="en-US" sz="7500" dirty="0">
                <a:solidFill>
                  <a:srgbClr val="FFFFFF"/>
                </a:solidFill>
                <a:latin typeface="Tlab 판테온"/>
                <a:ea typeface="Tlab 판테온"/>
                <a:cs typeface="Tlab 판테온"/>
                <a:sym typeface="Tlab 판테온"/>
              </a:rPr>
              <a:t>유닛 움직임</a:t>
            </a:r>
            <a:endParaRPr lang="en-US" sz="7500" dirty="0">
              <a:solidFill>
                <a:srgbClr val="FFFFFF"/>
              </a:solidFill>
              <a:latin typeface="Tlab 판테온"/>
              <a:ea typeface="Tlab 판테온"/>
              <a:cs typeface="Tlab 판테온"/>
              <a:sym typeface="Tlab 판테온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8DC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506545" y="0"/>
            <a:ext cx="12453419" cy="10287000"/>
            <a:chOff x="0" y="0"/>
            <a:chExt cx="406400" cy="33570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06400" cy="335702"/>
            </a:xfrm>
            <a:custGeom>
              <a:avLst/>
              <a:gdLst/>
              <a:ahLst/>
              <a:cxnLst/>
              <a:rect l="l" t="t" r="r" b="b"/>
              <a:pathLst>
                <a:path w="406400" h="335702">
                  <a:moveTo>
                    <a:pt x="203200" y="0"/>
                  </a:moveTo>
                  <a:lnTo>
                    <a:pt x="406400" y="0"/>
                  </a:lnTo>
                  <a:lnTo>
                    <a:pt x="203200" y="335702"/>
                  </a:lnTo>
                  <a:lnTo>
                    <a:pt x="0" y="335702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101600" y="-28575"/>
              <a:ext cx="203200" cy="3642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24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6931577" y="0"/>
            <a:ext cx="12453419" cy="10287000"/>
            <a:chOff x="0" y="0"/>
            <a:chExt cx="406400" cy="33570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06400" cy="335702"/>
            </a:xfrm>
            <a:custGeom>
              <a:avLst/>
              <a:gdLst/>
              <a:ahLst/>
              <a:cxnLst/>
              <a:rect l="l" t="t" r="r" b="b"/>
              <a:pathLst>
                <a:path w="406400" h="335702">
                  <a:moveTo>
                    <a:pt x="203200" y="0"/>
                  </a:moveTo>
                  <a:lnTo>
                    <a:pt x="406400" y="0"/>
                  </a:lnTo>
                  <a:lnTo>
                    <a:pt x="203200" y="335702"/>
                  </a:lnTo>
                  <a:lnTo>
                    <a:pt x="0" y="335702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101600" y="-28575"/>
              <a:ext cx="203200" cy="3642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24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7978956" y="2542140"/>
            <a:ext cx="2330088" cy="1109611"/>
            <a:chOff x="0" y="0"/>
            <a:chExt cx="371119" cy="17673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71119" cy="176731"/>
            </a:xfrm>
            <a:custGeom>
              <a:avLst/>
              <a:gdLst/>
              <a:ahLst/>
              <a:cxnLst/>
              <a:rect l="l" t="t" r="r" b="b"/>
              <a:pathLst>
                <a:path w="371119" h="176731">
                  <a:moveTo>
                    <a:pt x="0" y="0"/>
                  </a:moveTo>
                  <a:lnTo>
                    <a:pt x="371119" y="0"/>
                  </a:lnTo>
                  <a:lnTo>
                    <a:pt x="371119" y="176731"/>
                  </a:lnTo>
                  <a:lnTo>
                    <a:pt x="0" y="17673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19050"/>
              <a:ext cx="371119" cy="1957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r>
                <a:rPr lang="ko-KR" altLang="en-US" sz="2199" dirty="0">
                  <a:solidFill>
                    <a:srgbClr val="0085CD"/>
                  </a:solidFill>
                  <a:latin typeface="Tlab 판테온"/>
                  <a:ea typeface="Tlab 판테온"/>
                  <a:cs typeface="Tlab 판테온"/>
                  <a:sym typeface="Tlab 판테온"/>
                </a:rPr>
                <a:t>메뉴 매니저</a:t>
              </a:r>
              <a:endParaRPr lang="en-US" sz="2199" dirty="0">
                <a:solidFill>
                  <a:srgbClr val="0085CD"/>
                </a:solidFill>
                <a:latin typeface="Tlab 판테온"/>
                <a:ea typeface="Tlab 판테온"/>
                <a:cs typeface="Tlab 판테온"/>
                <a:sym typeface="Tlab 판테온"/>
              </a:endParaRPr>
            </a:p>
          </p:txBody>
        </p:sp>
      </p:grpSp>
      <p:sp>
        <p:nvSpPr>
          <p:cNvPr id="11" name="Freeform 11"/>
          <p:cNvSpPr/>
          <p:nvPr/>
        </p:nvSpPr>
        <p:spPr>
          <a:xfrm>
            <a:off x="0" y="5002530"/>
            <a:ext cx="18288000" cy="5189220"/>
          </a:xfrm>
          <a:custGeom>
            <a:avLst/>
            <a:gdLst/>
            <a:ahLst/>
            <a:cxnLst/>
            <a:rect l="l" t="t" r="r" b="b"/>
            <a:pathLst>
              <a:path w="18288000" h="5189220">
                <a:moveTo>
                  <a:pt x="0" y="0"/>
                </a:moveTo>
                <a:lnTo>
                  <a:pt x="18288000" y="0"/>
                </a:lnTo>
                <a:lnTo>
                  <a:pt x="18288000" y="5189220"/>
                </a:lnTo>
                <a:lnTo>
                  <a:pt x="0" y="51892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2" name="AutoShape 12"/>
          <p:cNvSpPr/>
          <p:nvPr/>
        </p:nvSpPr>
        <p:spPr>
          <a:xfrm rot="5400000">
            <a:off x="7342537" y="5620693"/>
            <a:ext cx="460783" cy="0"/>
          </a:xfrm>
          <a:prstGeom prst="line">
            <a:avLst/>
          </a:prstGeom>
          <a:ln w="476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3" name="AutoShape 13"/>
          <p:cNvSpPr/>
          <p:nvPr/>
        </p:nvSpPr>
        <p:spPr>
          <a:xfrm rot="5400000">
            <a:off x="10484680" y="5620693"/>
            <a:ext cx="460783" cy="0"/>
          </a:xfrm>
          <a:prstGeom prst="line">
            <a:avLst/>
          </a:prstGeom>
          <a:ln w="476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14" name="Group 14"/>
          <p:cNvGrpSpPr/>
          <p:nvPr/>
        </p:nvGrpSpPr>
        <p:grpSpPr>
          <a:xfrm>
            <a:off x="6433469" y="4473647"/>
            <a:ext cx="2330088" cy="1109611"/>
            <a:chOff x="0" y="0"/>
            <a:chExt cx="371119" cy="176731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371119" cy="176731"/>
            </a:xfrm>
            <a:custGeom>
              <a:avLst/>
              <a:gdLst/>
              <a:ahLst/>
              <a:cxnLst/>
              <a:rect l="l" t="t" r="r" b="b"/>
              <a:pathLst>
                <a:path w="371119" h="176731">
                  <a:moveTo>
                    <a:pt x="0" y="0"/>
                  </a:moveTo>
                  <a:lnTo>
                    <a:pt x="371119" y="0"/>
                  </a:lnTo>
                  <a:lnTo>
                    <a:pt x="371119" y="176731"/>
                  </a:lnTo>
                  <a:lnTo>
                    <a:pt x="0" y="176731"/>
                  </a:lnTo>
                  <a:close/>
                </a:path>
              </a:pathLst>
            </a:custGeom>
            <a:solidFill>
              <a:srgbClr val="65C1ED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19050"/>
              <a:ext cx="371119" cy="1957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r>
                <a:rPr lang="ko-KR" altLang="en-US" sz="2199" spc="109" dirty="0">
                  <a:solidFill>
                    <a:srgbClr val="FFFFFF"/>
                  </a:solidFill>
                  <a:latin typeface="Tlab 판테온"/>
                  <a:ea typeface="Tlab 판테온"/>
                  <a:cs typeface="Tlab 판테온"/>
                  <a:sym typeface="Tlab 판테온"/>
                </a:rPr>
                <a:t>옵션</a:t>
              </a:r>
              <a:endParaRPr lang="en-US" sz="2199" spc="109" dirty="0">
                <a:solidFill>
                  <a:srgbClr val="FFFFFF"/>
                </a:solidFill>
                <a:latin typeface="Tlab 판테온"/>
                <a:ea typeface="Tlab 판테온"/>
                <a:cs typeface="Tlab 판테온"/>
                <a:sym typeface="Tlab 판테온"/>
              </a:endParaRP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9524442" y="4473647"/>
            <a:ext cx="2330088" cy="1109611"/>
            <a:chOff x="0" y="0"/>
            <a:chExt cx="371119" cy="176731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371119" cy="176731"/>
            </a:xfrm>
            <a:custGeom>
              <a:avLst/>
              <a:gdLst/>
              <a:ahLst/>
              <a:cxnLst/>
              <a:rect l="l" t="t" r="r" b="b"/>
              <a:pathLst>
                <a:path w="371119" h="176731">
                  <a:moveTo>
                    <a:pt x="0" y="0"/>
                  </a:moveTo>
                  <a:lnTo>
                    <a:pt x="371119" y="0"/>
                  </a:lnTo>
                  <a:lnTo>
                    <a:pt x="371119" y="176731"/>
                  </a:lnTo>
                  <a:lnTo>
                    <a:pt x="0" y="176731"/>
                  </a:lnTo>
                  <a:close/>
                </a:path>
              </a:pathLst>
            </a:custGeom>
            <a:solidFill>
              <a:srgbClr val="65C1ED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19050"/>
              <a:ext cx="371119" cy="1957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r>
                <a:rPr lang="ko-KR" altLang="en-US" sz="2199" spc="109" dirty="0">
                  <a:solidFill>
                    <a:srgbClr val="FFFFFF"/>
                  </a:solidFill>
                  <a:latin typeface="Tlab 판테온"/>
                  <a:ea typeface="Tlab 판테온"/>
                  <a:cs typeface="Tlab 판테온"/>
                  <a:sym typeface="Tlab 판테온"/>
                </a:rPr>
                <a:t>플로우</a:t>
              </a:r>
              <a:endParaRPr lang="en-US" sz="2199" spc="109" dirty="0">
                <a:solidFill>
                  <a:srgbClr val="FFFFFF"/>
                </a:solidFill>
                <a:latin typeface="Tlab 판테온"/>
                <a:ea typeface="Tlab 판테온"/>
                <a:cs typeface="Tlab 판테온"/>
                <a:sym typeface="Tlab 판테온"/>
              </a:endParaRPr>
            </a:p>
          </p:txBody>
        </p:sp>
      </p:grpSp>
      <p:sp>
        <p:nvSpPr>
          <p:cNvPr id="20" name="AutoShape 20"/>
          <p:cNvSpPr/>
          <p:nvPr/>
        </p:nvSpPr>
        <p:spPr>
          <a:xfrm rot="5400000">
            <a:off x="3891480" y="7847738"/>
            <a:ext cx="849661" cy="0"/>
          </a:xfrm>
          <a:prstGeom prst="line">
            <a:avLst/>
          </a:prstGeom>
          <a:ln w="476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1" name="AutoShape 21"/>
          <p:cNvSpPr/>
          <p:nvPr/>
        </p:nvSpPr>
        <p:spPr>
          <a:xfrm rot="5400000">
            <a:off x="7122513" y="7847738"/>
            <a:ext cx="849661" cy="0"/>
          </a:xfrm>
          <a:prstGeom prst="line">
            <a:avLst/>
          </a:prstGeom>
          <a:ln w="476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2" name="AutoShape 22"/>
          <p:cNvSpPr/>
          <p:nvPr/>
        </p:nvSpPr>
        <p:spPr>
          <a:xfrm rot="5400000">
            <a:off x="10290241" y="7847738"/>
            <a:ext cx="849661" cy="0"/>
          </a:xfrm>
          <a:prstGeom prst="line">
            <a:avLst/>
          </a:prstGeom>
          <a:ln w="476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3" name="AutoShape 23"/>
          <p:cNvSpPr/>
          <p:nvPr/>
        </p:nvSpPr>
        <p:spPr>
          <a:xfrm rot="5400000">
            <a:off x="13463577" y="7847738"/>
            <a:ext cx="849661" cy="0"/>
          </a:xfrm>
          <a:prstGeom prst="line">
            <a:avLst/>
          </a:prstGeom>
          <a:ln w="476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24" name="Group 24"/>
          <p:cNvGrpSpPr/>
          <p:nvPr/>
        </p:nvGrpSpPr>
        <p:grpSpPr>
          <a:xfrm>
            <a:off x="3176851" y="6338881"/>
            <a:ext cx="2330088" cy="1109611"/>
            <a:chOff x="0" y="0"/>
            <a:chExt cx="371119" cy="176731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371119" cy="176731"/>
            </a:xfrm>
            <a:custGeom>
              <a:avLst/>
              <a:gdLst/>
              <a:ahLst/>
              <a:cxnLst/>
              <a:rect l="l" t="t" r="r" b="b"/>
              <a:pathLst>
                <a:path w="371119" h="176731">
                  <a:moveTo>
                    <a:pt x="0" y="0"/>
                  </a:moveTo>
                  <a:lnTo>
                    <a:pt x="371119" y="0"/>
                  </a:lnTo>
                  <a:lnTo>
                    <a:pt x="371119" y="176731"/>
                  </a:lnTo>
                  <a:lnTo>
                    <a:pt x="0" y="176731"/>
                  </a:lnTo>
                  <a:close/>
                </a:path>
              </a:pathLst>
            </a:custGeom>
            <a:solidFill>
              <a:srgbClr val="0085CD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-19050"/>
              <a:ext cx="371119" cy="1957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r>
                <a:rPr lang="ko-KR" altLang="en-US" sz="2199" spc="109" dirty="0">
                  <a:solidFill>
                    <a:srgbClr val="FFFFFF"/>
                  </a:solidFill>
                  <a:latin typeface="Tlab 판테온"/>
                  <a:ea typeface="Tlab 판테온"/>
                  <a:cs typeface="Tlab 판테온"/>
                  <a:sym typeface="Tlab 판테온"/>
                </a:rPr>
                <a:t>사운드</a:t>
              </a:r>
              <a:endParaRPr lang="en-US" sz="2199" spc="109" dirty="0">
                <a:solidFill>
                  <a:srgbClr val="FFFFFF"/>
                </a:solidFill>
                <a:latin typeface="Tlab 판테온"/>
                <a:ea typeface="Tlab 판테온"/>
                <a:cs typeface="Tlab 판테온"/>
                <a:sym typeface="Tlab 판테온"/>
              </a:endParaRP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6327068" y="6338881"/>
            <a:ext cx="2330088" cy="1109611"/>
            <a:chOff x="0" y="0"/>
            <a:chExt cx="371119" cy="176731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371119" cy="176731"/>
            </a:xfrm>
            <a:custGeom>
              <a:avLst/>
              <a:gdLst/>
              <a:ahLst/>
              <a:cxnLst/>
              <a:rect l="l" t="t" r="r" b="b"/>
              <a:pathLst>
                <a:path w="371119" h="176731">
                  <a:moveTo>
                    <a:pt x="0" y="0"/>
                  </a:moveTo>
                  <a:lnTo>
                    <a:pt x="371119" y="0"/>
                  </a:lnTo>
                  <a:lnTo>
                    <a:pt x="371119" y="176731"/>
                  </a:lnTo>
                  <a:lnTo>
                    <a:pt x="0" y="176731"/>
                  </a:lnTo>
                  <a:close/>
                </a:path>
              </a:pathLst>
            </a:custGeom>
            <a:solidFill>
              <a:srgbClr val="0085CD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-19050"/>
              <a:ext cx="371119" cy="1957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r>
                <a:rPr lang="en-US" sz="2199" spc="109" dirty="0" err="1">
                  <a:solidFill>
                    <a:srgbClr val="FFFFFF"/>
                  </a:solidFill>
                  <a:latin typeface="Tlab 판테온"/>
                  <a:ea typeface="Tlab 판테온"/>
                  <a:cs typeface="Tlab 판테온"/>
                  <a:sym typeface="Tlab 판테온"/>
                </a:rPr>
                <a:t>연구원</a:t>
              </a:r>
              <a:endParaRPr lang="en-US" sz="2199" spc="109" dirty="0">
                <a:solidFill>
                  <a:srgbClr val="FFFFFF"/>
                </a:solidFill>
                <a:latin typeface="Tlab 판테온"/>
                <a:ea typeface="Tlab 판테온"/>
                <a:cs typeface="Tlab 판테온"/>
                <a:sym typeface="Tlab 판테온"/>
              </a:endParaRPr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9475874" y="6338881"/>
            <a:ext cx="2330088" cy="1109611"/>
            <a:chOff x="0" y="0"/>
            <a:chExt cx="371119" cy="176731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371119" cy="176731"/>
            </a:xfrm>
            <a:custGeom>
              <a:avLst/>
              <a:gdLst/>
              <a:ahLst/>
              <a:cxnLst/>
              <a:rect l="l" t="t" r="r" b="b"/>
              <a:pathLst>
                <a:path w="371119" h="176731">
                  <a:moveTo>
                    <a:pt x="0" y="0"/>
                  </a:moveTo>
                  <a:lnTo>
                    <a:pt x="371119" y="0"/>
                  </a:lnTo>
                  <a:lnTo>
                    <a:pt x="371119" y="176731"/>
                  </a:lnTo>
                  <a:lnTo>
                    <a:pt x="0" y="176731"/>
                  </a:lnTo>
                  <a:close/>
                </a:path>
              </a:pathLst>
            </a:custGeom>
            <a:solidFill>
              <a:srgbClr val="0085CD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0" y="-19050"/>
              <a:ext cx="371119" cy="1957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r>
                <a:rPr lang="en-US" sz="2199" spc="109">
                  <a:solidFill>
                    <a:srgbClr val="FFFFFF"/>
                  </a:solidFill>
                  <a:latin typeface="Tlab 판테온"/>
                  <a:ea typeface="Tlab 판테온"/>
                  <a:cs typeface="Tlab 판테온"/>
                  <a:sym typeface="Tlab 판테온"/>
                </a:rPr>
                <a:t>개발자</a:t>
              </a:r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12781060" y="6338881"/>
            <a:ext cx="2330088" cy="1109611"/>
            <a:chOff x="0" y="0"/>
            <a:chExt cx="371119" cy="176731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371119" cy="176731"/>
            </a:xfrm>
            <a:custGeom>
              <a:avLst/>
              <a:gdLst/>
              <a:ahLst/>
              <a:cxnLst/>
              <a:rect l="l" t="t" r="r" b="b"/>
              <a:pathLst>
                <a:path w="371119" h="176731">
                  <a:moveTo>
                    <a:pt x="0" y="0"/>
                  </a:moveTo>
                  <a:lnTo>
                    <a:pt x="371119" y="0"/>
                  </a:lnTo>
                  <a:lnTo>
                    <a:pt x="371119" y="176731"/>
                  </a:lnTo>
                  <a:lnTo>
                    <a:pt x="0" y="176731"/>
                  </a:lnTo>
                  <a:close/>
                </a:path>
              </a:pathLst>
            </a:custGeom>
            <a:solidFill>
              <a:srgbClr val="0085CD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0" y="-19050"/>
              <a:ext cx="371119" cy="1957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r>
                <a:rPr lang="en-US" sz="2199" spc="109">
                  <a:solidFill>
                    <a:srgbClr val="FFFFFF"/>
                  </a:solidFill>
                  <a:latin typeface="Tlab 판테온"/>
                  <a:ea typeface="Tlab 판테온"/>
                  <a:cs typeface="Tlab 판테온"/>
                  <a:sym typeface="Tlab 판테온"/>
                </a:rPr>
                <a:t>연구원</a:t>
              </a:r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3176851" y="8231802"/>
            <a:ext cx="2330088" cy="1109611"/>
            <a:chOff x="0" y="0"/>
            <a:chExt cx="371119" cy="176731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371119" cy="176731"/>
            </a:xfrm>
            <a:custGeom>
              <a:avLst/>
              <a:gdLst/>
              <a:ahLst/>
              <a:cxnLst/>
              <a:rect l="l" t="t" r="r" b="b"/>
              <a:pathLst>
                <a:path w="371119" h="176731">
                  <a:moveTo>
                    <a:pt x="0" y="0"/>
                  </a:moveTo>
                  <a:lnTo>
                    <a:pt x="371119" y="0"/>
                  </a:lnTo>
                  <a:lnTo>
                    <a:pt x="371119" y="176731"/>
                  </a:lnTo>
                  <a:lnTo>
                    <a:pt x="0" y="176731"/>
                  </a:lnTo>
                  <a:close/>
                </a:path>
              </a:pathLst>
            </a:custGeom>
            <a:solidFill>
              <a:srgbClr val="B7E2F0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8" name="TextBox 38"/>
            <p:cNvSpPr txBox="1"/>
            <p:nvPr/>
          </p:nvSpPr>
          <p:spPr>
            <a:xfrm>
              <a:off x="0" y="-19050"/>
              <a:ext cx="371119" cy="1957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r>
                <a:rPr lang="en-US" sz="2199" u="none" spc="109" dirty="0" err="1">
                  <a:solidFill>
                    <a:srgbClr val="0085CD"/>
                  </a:solidFill>
                  <a:latin typeface="Tlab 판테온"/>
                  <a:ea typeface="Tlab 판테온"/>
                  <a:cs typeface="Tlab 판테온"/>
                  <a:sym typeface="Tlab 판테온"/>
                </a:rPr>
                <a:t>제조자</a:t>
              </a:r>
              <a:endParaRPr lang="en-US" sz="2199" u="none" spc="109" dirty="0">
                <a:solidFill>
                  <a:srgbClr val="0085CD"/>
                </a:solidFill>
                <a:latin typeface="Tlab 판테온"/>
                <a:ea typeface="Tlab 판테온"/>
                <a:cs typeface="Tlab 판테온"/>
                <a:sym typeface="Tlab 판테온"/>
              </a:endParaRPr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6327068" y="8231802"/>
            <a:ext cx="2330088" cy="1109611"/>
            <a:chOff x="0" y="0"/>
            <a:chExt cx="371119" cy="176731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371119" cy="176731"/>
            </a:xfrm>
            <a:custGeom>
              <a:avLst/>
              <a:gdLst/>
              <a:ahLst/>
              <a:cxnLst/>
              <a:rect l="l" t="t" r="r" b="b"/>
              <a:pathLst>
                <a:path w="371119" h="176731">
                  <a:moveTo>
                    <a:pt x="0" y="0"/>
                  </a:moveTo>
                  <a:lnTo>
                    <a:pt x="371119" y="0"/>
                  </a:lnTo>
                  <a:lnTo>
                    <a:pt x="371119" y="176731"/>
                  </a:lnTo>
                  <a:lnTo>
                    <a:pt x="0" y="176731"/>
                  </a:lnTo>
                  <a:close/>
                </a:path>
              </a:pathLst>
            </a:custGeom>
            <a:solidFill>
              <a:srgbClr val="B7E2F0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1" name="TextBox 41"/>
            <p:cNvSpPr txBox="1"/>
            <p:nvPr/>
          </p:nvSpPr>
          <p:spPr>
            <a:xfrm>
              <a:off x="0" y="-19050"/>
              <a:ext cx="371119" cy="1957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r>
                <a:rPr lang="en-US" sz="2199" u="none" spc="109">
                  <a:solidFill>
                    <a:srgbClr val="0085CD"/>
                  </a:solidFill>
                  <a:latin typeface="Tlab 판테온"/>
                  <a:ea typeface="Tlab 판테온"/>
                  <a:cs typeface="Tlab 판테온"/>
                  <a:sym typeface="Tlab 판테온"/>
                </a:rPr>
                <a:t>판매자</a:t>
              </a:r>
            </a:p>
          </p:txBody>
        </p:sp>
      </p:grpSp>
      <p:grpSp>
        <p:nvGrpSpPr>
          <p:cNvPr id="42" name="Group 42"/>
          <p:cNvGrpSpPr/>
          <p:nvPr/>
        </p:nvGrpSpPr>
        <p:grpSpPr>
          <a:xfrm>
            <a:off x="9508956" y="8231802"/>
            <a:ext cx="2330088" cy="1109611"/>
            <a:chOff x="0" y="0"/>
            <a:chExt cx="371119" cy="176731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371119" cy="176731"/>
            </a:xfrm>
            <a:custGeom>
              <a:avLst/>
              <a:gdLst/>
              <a:ahLst/>
              <a:cxnLst/>
              <a:rect l="l" t="t" r="r" b="b"/>
              <a:pathLst>
                <a:path w="371119" h="176731">
                  <a:moveTo>
                    <a:pt x="0" y="0"/>
                  </a:moveTo>
                  <a:lnTo>
                    <a:pt x="371119" y="0"/>
                  </a:lnTo>
                  <a:lnTo>
                    <a:pt x="371119" y="176731"/>
                  </a:lnTo>
                  <a:lnTo>
                    <a:pt x="0" y="176731"/>
                  </a:lnTo>
                  <a:close/>
                </a:path>
              </a:pathLst>
            </a:custGeom>
            <a:solidFill>
              <a:srgbClr val="B7E2F0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4" name="TextBox 44"/>
            <p:cNvSpPr txBox="1"/>
            <p:nvPr/>
          </p:nvSpPr>
          <p:spPr>
            <a:xfrm>
              <a:off x="0" y="-19050"/>
              <a:ext cx="371119" cy="1957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r>
                <a:rPr lang="en-US" sz="2199" u="none" spc="109">
                  <a:solidFill>
                    <a:srgbClr val="0085CD"/>
                  </a:solidFill>
                  <a:latin typeface="Tlab 판테온"/>
                  <a:ea typeface="Tlab 판테온"/>
                  <a:cs typeface="Tlab 판테온"/>
                  <a:sym typeface="Tlab 판테온"/>
                </a:rPr>
                <a:t>홍보</a:t>
              </a:r>
            </a:p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r>
                <a:rPr lang="en-US" sz="2199" u="none" spc="109">
                  <a:solidFill>
                    <a:srgbClr val="0085CD"/>
                  </a:solidFill>
                  <a:latin typeface="Tlab 판테온"/>
                  <a:ea typeface="Tlab 판테온"/>
                  <a:cs typeface="Tlab 판테온"/>
                  <a:sym typeface="Tlab 판테온"/>
                </a:rPr>
                <a:t>담당자</a:t>
              </a:r>
            </a:p>
          </p:txBody>
        </p:sp>
      </p:grpSp>
      <p:grpSp>
        <p:nvGrpSpPr>
          <p:cNvPr id="45" name="Group 45"/>
          <p:cNvGrpSpPr/>
          <p:nvPr/>
        </p:nvGrpSpPr>
        <p:grpSpPr>
          <a:xfrm>
            <a:off x="12774533" y="8231802"/>
            <a:ext cx="2330088" cy="1109611"/>
            <a:chOff x="0" y="0"/>
            <a:chExt cx="371119" cy="176731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371119" cy="176731"/>
            </a:xfrm>
            <a:custGeom>
              <a:avLst/>
              <a:gdLst/>
              <a:ahLst/>
              <a:cxnLst/>
              <a:rect l="l" t="t" r="r" b="b"/>
              <a:pathLst>
                <a:path w="371119" h="176731">
                  <a:moveTo>
                    <a:pt x="0" y="0"/>
                  </a:moveTo>
                  <a:lnTo>
                    <a:pt x="371119" y="0"/>
                  </a:lnTo>
                  <a:lnTo>
                    <a:pt x="371119" y="176731"/>
                  </a:lnTo>
                  <a:lnTo>
                    <a:pt x="0" y="176731"/>
                  </a:lnTo>
                  <a:close/>
                </a:path>
              </a:pathLst>
            </a:custGeom>
            <a:solidFill>
              <a:srgbClr val="B7E2F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7" name="TextBox 47"/>
            <p:cNvSpPr txBox="1"/>
            <p:nvPr/>
          </p:nvSpPr>
          <p:spPr>
            <a:xfrm>
              <a:off x="0" y="-19050"/>
              <a:ext cx="371119" cy="1957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r>
                <a:rPr lang="en-US" sz="2199" spc="109">
                  <a:solidFill>
                    <a:srgbClr val="0085CD"/>
                  </a:solidFill>
                  <a:latin typeface="Tlab 판테온"/>
                  <a:ea typeface="Tlab 판테온"/>
                  <a:cs typeface="Tlab 판테온"/>
                  <a:sym typeface="Tlab 판테온"/>
                </a:rPr>
                <a:t>관리자</a:t>
              </a:r>
            </a:p>
          </p:txBody>
        </p:sp>
      </p:grpSp>
      <p:sp>
        <p:nvSpPr>
          <p:cNvPr id="48" name="AutoShape 48"/>
          <p:cNvSpPr/>
          <p:nvPr/>
        </p:nvSpPr>
        <p:spPr>
          <a:xfrm rot="5400000">
            <a:off x="8963443" y="3806723"/>
            <a:ext cx="361114" cy="0"/>
          </a:xfrm>
          <a:prstGeom prst="line">
            <a:avLst/>
          </a:prstGeom>
          <a:ln w="476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9" name="AutoShape 49"/>
          <p:cNvSpPr/>
          <p:nvPr/>
        </p:nvSpPr>
        <p:spPr>
          <a:xfrm rot="5400000">
            <a:off x="7342537" y="4217671"/>
            <a:ext cx="460783" cy="0"/>
          </a:xfrm>
          <a:prstGeom prst="line">
            <a:avLst/>
          </a:prstGeom>
          <a:ln w="476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0" name="AutoShape 50"/>
          <p:cNvSpPr/>
          <p:nvPr/>
        </p:nvSpPr>
        <p:spPr>
          <a:xfrm rot="5400000">
            <a:off x="4085919" y="6082905"/>
            <a:ext cx="460783" cy="0"/>
          </a:xfrm>
          <a:prstGeom prst="line">
            <a:avLst/>
          </a:prstGeom>
          <a:ln w="476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1" name="AutoShape 51"/>
          <p:cNvSpPr/>
          <p:nvPr/>
        </p:nvSpPr>
        <p:spPr>
          <a:xfrm rot="5400000">
            <a:off x="10484680" y="4217671"/>
            <a:ext cx="460783" cy="0"/>
          </a:xfrm>
          <a:prstGeom prst="line">
            <a:avLst/>
          </a:prstGeom>
          <a:ln w="476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2" name="AutoShape 52"/>
          <p:cNvSpPr/>
          <p:nvPr/>
        </p:nvSpPr>
        <p:spPr>
          <a:xfrm rot="5400000">
            <a:off x="13683601" y="6082905"/>
            <a:ext cx="460783" cy="0"/>
          </a:xfrm>
          <a:prstGeom prst="line">
            <a:avLst/>
          </a:prstGeom>
          <a:ln w="476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3" name="AutoShape 53"/>
          <p:cNvSpPr/>
          <p:nvPr/>
        </p:nvSpPr>
        <p:spPr>
          <a:xfrm rot="-10800000">
            <a:off x="7572928" y="4012864"/>
            <a:ext cx="3167728" cy="0"/>
          </a:xfrm>
          <a:prstGeom prst="line">
            <a:avLst/>
          </a:prstGeom>
          <a:ln w="476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4" name="AutoShape 54"/>
          <p:cNvSpPr/>
          <p:nvPr/>
        </p:nvSpPr>
        <p:spPr>
          <a:xfrm rot="-10800000">
            <a:off x="4290726" y="5826929"/>
            <a:ext cx="9648851" cy="0"/>
          </a:xfrm>
          <a:prstGeom prst="line">
            <a:avLst/>
          </a:prstGeom>
          <a:ln w="476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5" name="TextBox 55"/>
          <p:cNvSpPr txBox="1"/>
          <p:nvPr/>
        </p:nvSpPr>
        <p:spPr>
          <a:xfrm>
            <a:off x="10640919" y="1076582"/>
            <a:ext cx="6820381" cy="3933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120"/>
              </a:lnSpc>
            </a:pPr>
            <a:r>
              <a:rPr lang="en-US" sz="2400" dirty="0" err="1">
                <a:solidFill>
                  <a:srgbClr val="0085CD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차트에</a:t>
            </a:r>
            <a:r>
              <a:rPr lang="en-US" sz="2400" dirty="0">
                <a:solidFill>
                  <a:srgbClr val="0085CD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 </a:t>
            </a:r>
            <a:r>
              <a:rPr lang="en-US" sz="2400" dirty="0" err="1">
                <a:solidFill>
                  <a:srgbClr val="0085CD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대한</a:t>
            </a:r>
            <a:r>
              <a:rPr lang="en-US" sz="2400" dirty="0">
                <a:solidFill>
                  <a:srgbClr val="0085CD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 </a:t>
            </a:r>
            <a:r>
              <a:rPr lang="en-US" sz="2400" dirty="0" err="1">
                <a:solidFill>
                  <a:srgbClr val="0085CD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일반적인</a:t>
            </a:r>
            <a:r>
              <a:rPr lang="en-US" sz="2400" dirty="0">
                <a:solidFill>
                  <a:srgbClr val="0085CD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 </a:t>
            </a:r>
            <a:r>
              <a:rPr lang="en-US" sz="2400" dirty="0" err="1">
                <a:solidFill>
                  <a:srgbClr val="0085CD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설명을</a:t>
            </a:r>
            <a:r>
              <a:rPr lang="en-US" sz="2400" dirty="0">
                <a:solidFill>
                  <a:srgbClr val="0085CD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 </a:t>
            </a:r>
            <a:r>
              <a:rPr lang="en-US" sz="2400" dirty="0" err="1">
                <a:solidFill>
                  <a:srgbClr val="0085CD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입력해</a:t>
            </a:r>
            <a:r>
              <a:rPr lang="en-US" sz="2400" dirty="0">
                <a:solidFill>
                  <a:srgbClr val="0085CD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 </a:t>
            </a:r>
            <a:r>
              <a:rPr lang="en-US" sz="2400" dirty="0" err="1">
                <a:solidFill>
                  <a:srgbClr val="0085CD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주세요</a:t>
            </a:r>
            <a:r>
              <a:rPr lang="en-US" sz="2400" dirty="0">
                <a:solidFill>
                  <a:srgbClr val="0085CD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.</a:t>
            </a:r>
          </a:p>
        </p:txBody>
      </p:sp>
      <p:sp>
        <p:nvSpPr>
          <p:cNvPr id="56" name="TextBox 56"/>
          <p:cNvSpPr txBox="1"/>
          <p:nvPr/>
        </p:nvSpPr>
        <p:spPr>
          <a:xfrm>
            <a:off x="771438" y="675240"/>
            <a:ext cx="9278077" cy="1190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450"/>
              </a:lnSpc>
              <a:spcBef>
                <a:spcPct val="0"/>
              </a:spcBef>
            </a:pPr>
            <a:r>
              <a:rPr lang="ko-KR" altLang="en-US" sz="7500" u="none" dirty="0">
                <a:solidFill>
                  <a:srgbClr val="0085CD"/>
                </a:solidFill>
                <a:latin typeface="Tlab 판테온"/>
                <a:ea typeface="Tlab 판테온"/>
                <a:cs typeface="Tlab 판테온"/>
                <a:sym typeface="Tlab 판테온"/>
              </a:rPr>
              <a:t>메뉴 구성</a:t>
            </a:r>
            <a:endParaRPr lang="en-US" sz="7500" u="none" dirty="0">
              <a:solidFill>
                <a:srgbClr val="0085CD"/>
              </a:solidFill>
              <a:latin typeface="Tlab 판테온"/>
              <a:ea typeface="Tlab 판테온"/>
              <a:cs typeface="Tlab 판테온"/>
              <a:sym typeface="Tlab 판테온"/>
            </a:endParaRPr>
          </a:p>
        </p:txBody>
      </p:sp>
    </p:spTree>
    <p:extLst>
      <p:ext uri="{BB962C8B-B14F-4D97-AF65-F5344CB8AC3E}">
        <p14:creationId xmlns:p14="http://schemas.microsoft.com/office/powerpoint/2010/main" val="19396610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85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0700438" cy="10700438"/>
          </a:xfrm>
          <a:custGeom>
            <a:avLst/>
            <a:gdLst/>
            <a:ahLst/>
            <a:cxnLst/>
            <a:rect l="l" t="t" r="r" b="b"/>
            <a:pathLst>
              <a:path w="10700438" h="10700438">
                <a:moveTo>
                  <a:pt x="0" y="0"/>
                </a:moveTo>
                <a:lnTo>
                  <a:pt x="10700438" y="0"/>
                </a:lnTo>
                <a:lnTo>
                  <a:pt x="10700438" y="10700438"/>
                </a:lnTo>
                <a:lnTo>
                  <a:pt x="0" y="107004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6968941" y="-867497"/>
            <a:ext cx="4794172" cy="11154497"/>
            <a:chOff x="0" y="-28575"/>
            <a:chExt cx="406400" cy="94556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06400" cy="916987"/>
            </a:xfrm>
            <a:custGeom>
              <a:avLst/>
              <a:gdLst/>
              <a:ahLst/>
              <a:cxnLst/>
              <a:rect l="l" t="t" r="r" b="b"/>
              <a:pathLst>
                <a:path w="406400" h="916987">
                  <a:moveTo>
                    <a:pt x="203200" y="0"/>
                  </a:moveTo>
                  <a:lnTo>
                    <a:pt x="406400" y="0"/>
                  </a:lnTo>
                  <a:lnTo>
                    <a:pt x="203200" y="916987"/>
                  </a:lnTo>
                  <a:lnTo>
                    <a:pt x="0" y="916987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FFFFF">
                <a:alpha val="12941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01600" y="-28575"/>
              <a:ext cx="203200" cy="9455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24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7717370" y="-1125021"/>
            <a:ext cx="4710237" cy="14437826"/>
            <a:chOff x="0" y="0"/>
            <a:chExt cx="406400" cy="124569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06400" cy="1245698"/>
            </a:xfrm>
            <a:custGeom>
              <a:avLst/>
              <a:gdLst/>
              <a:ahLst/>
              <a:cxnLst/>
              <a:rect l="l" t="t" r="r" b="b"/>
              <a:pathLst>
                <a:path w="406400" h="1245698">
                  <a:moveTo>
                    <a:pt x="203200" y="0"/>
                  </a:moveTo>
                  <a:lnTo>
                    <a:pt x="406400" y="0"/>
                  </a:lnTo>
                  <a:lnTo>
                    <a:pt x="203200" y="1245698"/>
                  </a:lnTo>
                  <a:lnTo>
                    <a:pt x="0" y="1245698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01600" y="-28575"/>
              <a:ext cx="203200" cy="1274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24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0" y="5097780"/>
            <a:ext cx="18288000" cy="5189220"/>
          </a:xfrm>
          <a:custGeom>
            <a:avLst/>
            <a:gdLst/>
            <a:ahLst/>
            <a:cxnLst/>
            <a:rect l="l" t="t" r="r" b="b"/>
            <a:pathLst>
              <a:path w="18288000" h="5189220">
                <a:moveTo>
                  <a:pt x="0" y="0"/>
                </a:moveTo>
                <a:lnTo>
                  <a:pt x="18288000" y="0"/>
                </a:lnTo>
                <a:lnTo>
                  <a:pt x="18288000" y="5189220"/>
                </a:lnTo>
                <a:lnTo>
                  <a:pt x="0" y="518922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9407994" y="0"/>
            <a:ext cx="10176340" cy="10287000"/>
            <a:chOff x="0" y="0"/>
            <a:chExt cx="5956300" cy="602107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5956300" cy="6021070"/>
            </a:xfrm>
            <a:custGeom>
              <a:avLst/>
              <a:gdLst/>
              <a:ahLst/>
              <a:cxnLst/>
              <a:rect l="l" t="t" r="r" b="b"/>
              <a:pathLst>
                <a:path w="5956300" h="6021070">
                  <a:moveTo>
                    <a:pt x="0" y="6021070"/>
                  </a:moveTo>
                  <a:lnTo>
                    <a:pt x="692150" y="0"/>
                  </a:lnTo>
                  <a:lnTo>
                    <a:pt x="5956300" y="0"/>
                  </a:lnTo>
                  <a:lnTo>
                    <a:pt x="5264150" y="6021070"/>
                  </a:lnTo>
                  <a:close/>
                </a:path>
              </a:pathLst>
            </a:custGeom>
            <a:blipFill>
              <a:blip r:embed="rId5"/>
              <a:stretch>
                <a:fillRect l="-36734" r="-14896"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771438" y="2088177"/>
            <a:ext cx="9491551" cy="413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77"/>
              </a:lnSpc>
              <a:spcBef>
                <a:spcPct val="0"/>
              </a:spcBef>
            </a:pPr>
            <a:r>
              <a:rPr lang="en-US" sz="2484" u="none">
                <a:solidFill>
                  <a:srgbClr val="0085CD"/>
                </a:solidFill>
                <a:latin typeface="Tlab 판테온"/>
                <a:ea typeface="Tlab 판테온"/>
                <a:cs typeface="Tlab 판테온"/>
                <a:sym typeface="Tlab 판테온"/>
              </a:rPr>
              <a:t>이 페이지 내용에 대한 간략한 설명을 입력해 주세요.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37655" y="4538286"/>
            <a:ext cx="8870339" cy="25584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88" lvl="1" indent="-226694" algn="l">
              <a:lnSpc>
                <a:spcPts val="5249"/>
              </a:lnSpc>
              <a:buFont typeface="Arial"/>
              <a:buChar char="•"/>
            </a:pPr>
            <a:r>
              <a:rPr lang="en-US" sz="2099" u="none">
                <a:solidFill>
                  <a:srgbClr val="FFFFFF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보고할 업무진행 사항 및 성과를 입력해 주세요.</a:t>
            </a:r>
          </a:p>
          <a:p>
            <a:pPr marL="453388" lvl="1" indent="-226694" algn="l">
              <a:lnSpc>
                <a:spcPts val="5249"/>
              </a:lnSpc>
              <a:buFont typeface="Arial"/>
              <a:buChar char="•"/>
            </a:pPr>
            <a:r>
              <a:rPr lang="en-US" sz="2099" u="none">
                <a:solidFill>
                  <a:srgbClr val="FFFFFF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보고할 업무진행 사항 및 성과를 입력해 주세요.</a:t>
            </a:r>
          </a:p>
          <a:p>
            <a:pPr marL="453388" lvl="1" indent="-226694" algn="l">
              <a:lnSpc>
                <a:spcPts val="5249"/>
              </a:lnSpc>
              <a:buFont typeface="Arial"/>
              <a:buChar char="•"/>
            </a:pPr>
            <a:r>
              <a:rPr lang="en-US" sz="2099" u="none">
                <a:solidFill>
                  <a:srgbClr val="FFFFFF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보고할 업무진행 사항 및 성과를 입력해 주세요.</a:t>
            </a:r>
          </a:p>
          <a:p>
            <a:pPr marL="453388" lvl="1" indent="-226694" algn="l">
              <a:lnSpc>
                <a:spcPts val="5249"/>
              </a:lnSpc>
              <a:buFont typeface="Arial"/>
              <a:buChar char="•"/>
            </a:pPr>
            <a:r>
              <a:rPr lang="en-US" sz="2099" u="none">
                <a:solidFill>
                  <a:srgbClr val="FFFFFF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보고할 업무진행 사항 및 성과를 입력해 주세요.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71438" y="675240"/>
            <a:ext cx="9278077" cy="1190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450"/>
              </a:lnSpc>
              <a:spcBef>
                <a:spcPct val="0"/>
              </a:spcBef>
            </a:pPr>
            <a:r>
              <a:rPr lang="en-US" sz="7500">
                <a:solidFill>
                  <a:srgbClr val="FFFFFF"/>
                </a:solidFill>
                <a:latin typeface="Tlab 판테온"/>
                <a:ea typeface="Tlab 판테온"/>
                <a:cs typeface="Tlab 판테온"/>
                <a:sym typeface="Tlab 판테온"/>
              </a:rPr>
              <a:t>현황 개요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71438" y="9039225"/>
            <a:ext cx="8992881" cy="5104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97"/>
              </a:lnSpc>
            </a:pPr>
            <a:r>
              <a:rPr lang="en-US" sz="1899" u="none">
                <a:solidFill>
                  <a:srgbClr val="FFFFFF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출처: 여기에 참고 문헌을 추가하세요.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17259300" y="-2423452"/>
            <a:ext cx="4710237" cy="14437826"/>
            <a:chOff x="0" y="0"/>
            <a:chExt cx="406400" cy="1245698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406400" cy="1245698"/>
            </a:xfrm>
            <a:custGeom>
              <a:avLst/>
              <a:gdLst/>
              <a:ahLst/>
              <a:cxnLst/>
              <a:rect l="l" t="t" r="r" b="b"/>
              <a:pathLst>
                <a:path w="406400" h="1245698">
                  <a:moveTo>
                    <a:pt x="203200" y="0"/>
                  </a:moveTo>
                  <a:lnTo>
                    <a:pt x="406400" y="0"/>
                  </a:lnTo>
                  <a:lnTo>
                    <a:pt x="203200" y="1245698"/>
                  </a:lnTo>
                  <a:lnTo>
                    <a:pt x="0" y="1245698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101600" y="-28575"/>
              <a:ext cx="203200" cy="1274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249"/>
                </a:lnSpc>
                <a:spcBef>
                  <a:spcPct val="0"/>
                </a:spcBef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3117196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127196"/>
            <a:ext cx="18288000" cy="10827634"/>
          </a:xfrm>
          <a:custGeom>
            <a:avLst/>
            <a:gdLst/>
            <a:ahLst/>
            <a:cxnLst/>
            <a:rect l="l" t="t" r="r" b="b"/>
            <a:pathLst>
              <a:path w="18288000" h="10827634">
                <a:moveTo>
                  <a:pt x="0" y="0"/>
                </a:moveTo>
                <a:lnTo>
                  <a:pt x="18288000" y="0"/>
                </a:lnTo>
                <a:lnTo>
                  <a:pt x="18288000" y="10827634"/>
                </a:lnTo>
                <a:lnTo>
                  <a:pt x="0" y="108276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68901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 rot="-5400000">
            <a:off x="-1938244" y="5845199"/>
            <a:ext cx="9326880" cy="4058573"/>
            <a:chOff x="0" y="0"/>
            <a:chExt cx="2697480" cy="117380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698750" cy="1173803"/>
            </a:xfrm>
            <a:custGeom>
              <a:avLst/>
              <a:gdLst/>
              <a:ahLst/>
              <a:cxnLst/>
              <a:rect l="l" t="t" r="r" b="b"/>
              <a:pathLst>
                <a:path w="2698750" h="1173803">
                  <a:moveTo>
                    <a:pt x="2145030" y="1173803"/>
                  </a:moveTo>
                  <a:lnTo>
                    <a:pt x="553720" y="1173803"/>
                  </a:lnTo>
                  <a:cubicBezTo>
                    <a:pt x="247650" y="1173803"/>
                    <a:pt x="0" y="911021"/>
                    <a:pt x="0" y="587582"/>
                  </a:cubicBezTo>
                  <a:cubicBezTo>
                    <a:pt x="0" y="262794"/>
                    <a:pt x="247650" y="0"/>
                    <a:pt x="553720" y="0"/>
                  </a:cubicBezTo>
                  <a:lnTo>
                    <a:pt x="2145030" y="0"/>
                  </a:lnTo>
                  <a:cubicBezTo>
                    <a:pt x="2451100" y="0"/>
                    <a:pt x="2698750" y="262795"/>
                    <a:pt x="2698750" y="587582"/>
                  </a:cubicBezTo>
                  <a:cubicBezTo>
                    <a:pt x="2697480" y="911021"/>
                    <a:pt x="2449830" y="1173803"/>
                    <a:pt x="2145030" y="1173803"/>
                  </a:cubicBezTo>
                  <a:close/>
                </a:path>
              </a:pathLst>
            </a:custGeom>
            <a:solidFill>
              <a:srgbClr val="FFFFFF">
                <a:alpha val="29804"/>
              </a:srgbClr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5" name="Group 5"/>
          <p:cNvGrpSpPr/>
          <p:nvPr/>
        </p:nvGrpSpPr>
        <p:grpSpPr>
          <a:xfrm rot="-5400000">
            <a:off x="2356617" y="5845199"/>
            <a:ext cx="9326880" cy="4058573"/>
            <a:chOff x="0" y="0"/>
            <a:chExt cx="2697480" cy="117380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698750" cy="1173803"/>
            </a:xfrm>
            <a:custGeom>
              <a:avLst/>
              <a:gdLst/>
              <a:ahLst/>
              <a:cxnLst/>
              <a:rect l="l" t="t" r="r" b="b"/>
              <a:pathLst>
                <a:path w="2698750" h="1173803">
                  <a:moveTo>
                    <a:pt x="2145030" y="1173803"/>
                  </a:moveTo>
                  <a:lnTo>
                    <a:pt x="553720" y="1173803"/>
                  </a:lnTo>
                  <a:cubicBezTo>
                    <a:pt x="247650" y="1173803"/>
                    <a:pt x="0" y="911021"/>
                    <a:pt x="0" y="587582"/>
                  </a:cubicBezTo>
                  <a:cubicBezTo>
                    <a:pt x="0" y="262794"/>
                    <a:pt x="247650" y="0"/>
                    <a:pt x="553720" y="0"/>
                  </a:cubicBezTo>
                  <a:lnTo>
                    <a:pt x="2145030" y="0"/>
                  </a:lnTo>
                  <a:cubicBezTo>
                    <a:pt x="2451100" y="0"/>
                    <a:pt x="2698750" y="262795"/>
                    <a:pt x="2698750" y="587582"/>
                  </a:cubicBezTo>
                  <a:cubicBezTo>
                    <a:pt x="2697480" y="911021"/>
                    <a:pt x="2449830" y="1173803"/>
                    <a:pt x="2145030" y="1173803"/>
                  </a:cubicBezTo>
                  <a:close/>
                </a:path>
              </a:pathLst>
            </a:custGeom>
            <a:solidFill>
              <a:srgbClr val="FFFFFF">
                <a:alpha val="29804"/>
              </a:srgbClr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7" name="Group 7"/>
          <p:cNvGrpSpPr/>
          <p:nvPr/>
        </p:nvGrpSpPr>
        <p:grpSpPr>
          <a:xfrm rot="-5400000">
            <a:off x="6651478" y="5845199"/>
            <a:ext cx="9326880" cy="4058573"/>
            <a:chOff x="0" y="0"/>
            <a:chExt cx="2697480" cy="117380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698750" cy="1173803"/>
            </a:xfrm>
            <a:custGeom>
              <a:avLst/>
              <a:gdLst/>
              <a:ahLst/>
              <a:cxnLst/>
              <a:rect l="l" t="t" r="r" b="b"/>
              <a:pathLst>
                <a:path w="2698750" h="1173803">
                  <a:moveTo>
                    <a:pt x="2145030" y="1173803"/>
                  </a:moveTo>
                  <a:lnTo>
                    <a:pt x="553720" y="1173803"/>
                  </a:lnTo>
                  <a:cubicBezTo>
                    <a:pt x="247650" y="1173803"/>
                    <a:pt x="0" y="911021"/>
                    <a:pt x="0" y="587582"/>
                  </a:cubicBezTo>
                  <a:cubicBezTo>
                    <a:pt x="0" y="262794"/>
                    <a:pt x="247650" y="0"/>
                    <a:pt x="553720" y="0"/>
                  </a:cubicBezTo>
                  <a:lnTo>
                    <a:pt x="2145030" y="0"/>
                  </a:lnTo>
                  <a:cubicBezTo>
                    <a:pt x="2451100" y="0"/>
                    <a:pt x="2698750" y="262795"/>
                    <a:pt x="2698750" y="587582"/>
                  </a:cubicBezTo>
                  <a:cubicBezTo>
                    <a:pt x="2697480" y="911021"/>
                    <a:pt x="2449830" y="1173803"/>
                    <a:pt x="2145030" y="1173803"/>
                  </a:cubicBezTo>
                  <a:close/>
                </a:path>
              </a:pathLst>
            </a:custGeom>
            <a:solidFill>
              <a:srgbClr val="FFFFFF">
                <a:alpha val="29804"/>
              </a:srgbClr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9" name="Group 9"/>
          <p:cNvGrpSpPr/>
          <p:nvPr/>
        </p:nvGrpSpPr>
        <p:grpSpPr>
          <a:xfrm rot="-5400000">
            <a:off x="10946338" y="5845199"/>
            <a:ext cx="9326880" cy="4058573"/>
            <a:chOff x="0" y="0"/>
            <a:chExt cx="2697480" cy="117380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698750" cy="1173803"/>
            </a:xfrm>
            <a:custGeom>
              <a:avLst/>
              <a:gdLst/>
              <a:ahLst/>
              <a:cxnLst/>
              <a:rect l="l" t="t" r="r" b="b"/>
              <a:pathLst>
                <a:path w="2698750" h="1173803">
                  <a:moveTo>
                    <a:pt x="2145030" y="1173803"/>
                  </a:moveTo>
                  <a:lnTo>
                    <a:pt x="553720" y="1173803"/>
                  </a:lnTo>
                  <a:cubicBezTo>
                    <a:pt x="247650" y="1173803"/>
                    <a:pt x="0" y="911021"/>
                    <a:pt x="0" y="587582"/>
                  </a:cubicBezTo>
                  <a:cubicBezTo>
                    <a:pt x="0" y="262794"/>
                    <a:pt x="247650" y="0"/>
                    <a:pt x="553720" y="0"/>
                  </a:cubicBezTo>
                  <a:lnTo>
                    <a:pt x="2145030" y="0"/>
                  </a:lnTo>
                  <a:cubicBezTo>
                    <a:pt x="2451100" y="0"/>
                    <a:pt x="2698750" y="262795"/>
                    <a:pt x="2698750" y="587582"/>
                  </a:cubicBezTo>
                  <a:cubicBezTo>
                    <a:pt x="2697480" y="911021"/>
                    <a:pt x="2449830" y="1173803"/>
                    <a:pt x="2145030" y="1173803"/>
                  </a:cubicBezTo>
                  <a:close/>
                </a:path>
              </a:pathLst>
            </a:custGeom>
            <a:solidFill>
              <a:srgbClr val="FFFFFF">
                <a:alpha val="29804"/>
              </a:srgbClr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1" name="Freeform 11"/>
          <p:cNvSpPr/>
          <p:nvPr/>
        </p:nvSpPr>
        <p:spPr>
          <a:xfrm>
            <a:off x="0" y="5708821"/>
            <a:ext cx="18288000" cy="5189220"/>
          </a:xfrm>
          <a:custGeom>
            <a:avLst/>
            <a:gdLst/>
            <a:ahLst/>
            <a:cxnLst/>
            <a:rect l="l" t="t" r="r" b="b"/>
            <a:pathLst>
              <a:path w="18288000" h="5189220">
                <a:moveTo>
                  <a:pt x="0" y="0"/>
                </a:moveTo>
                <a:lnTo>
                  <a:pt x="18288000" y="0"/>
                </a:lnTo>
                <a:lnTo>
                  <a:pt x="18288000" y="5189220"/>
                </a:lnTo>
                <a:lnTo>
                  <a:pt x="0" y="518922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2" name="TextBox 12"/>
          <p:cNvSpPr txBox="1"/>
          <p:nvPr/>
        </p:nvSpPr>
        <p:spPr>
          <a:xfrm>
            <a:off x="771438" y="2088177"/>
            <a:ext cx="9491551" cy="413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77"/>
              </a:lnSpc>
              <a:spcBef>
                <a:spcPct val="0"/>
              </a:spcBef>
            </a:pPr>
            <a:r>
              <a:rPr lang="en-US" sz="2484" u="none">
                <a:solidFill>
                  <a:srgbClr val="0085CD"/>
                </a:solidFill>
                <a:latin typeface="Tlab 판테온"/>
                <a:ea typeface="Tlab 판테온"/>
                <a:cs typeface="Tlab 판테온"/>
                <a:sym typeface="Tlab 판테온"/>
              </a:rPr>
              <a:t>서브 헤딩을 입력하세요.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71438" y="675240"/>
            <a:ext cx="9278077" cy="1190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450"/>
              </a:lnSpc>
              <a:spcBef>
                <a:spcPct val="0"/>
              </a:spcBef>
            </a:pPr>
            <a:r>
              <a:rPr lang="en-US" sz="7500" u="none">
                <a:solidFill>
                  <a:srgbClr val="FFFFFF"/>
                </a:solidFill>
                <a:latin typeface="Tlab 판테온"/>
                <a:ea typeface="Tlab 판테온"/>
                <a:cs typeface="Tlab 판테온"/>
                <a:sym typeface="Tlab 판테온"/>
              </a:rPr>
              <a:t>프로젝트 연구현황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17901" y="4937647"/>
            <a:ext cx="3414591" cy="11087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820"/>
              </a:lnSpc>
              <a:spcBef>
                <a:spcPct val="0"/>
              </a:spcBef>
            </a:pPr>
            <a:r>
              <a:rPr lang="en-US" sz="7000" u="none">
                <a:solidFill>
                  <a:srgbClr val="FFFFFF"/>
                </a:solidFill>
                <a:latin typeface="Tlab 판테온"/>
                <a:ea typeface="Tlab 판테온"/>
                <a:cs typeface="Tlab 판테온"/>
                <a:sym typeface="Tlab 판테온"/>
              </a:rPr>
              <a:t>33%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59933" y="6236855"/>
            <a:ext cx="4130527" cy="314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520"/>
              </a:lnSpc>
              <a:spcBef>
                <a:spcPct val="0"/>
              </a:spcBef>
            </a:pPr>
            <a:r>
              <a:rPr lang="en-US" sz="2100">
                <a:solidFill>
                  <a:srgbClr val="0085CD"/>
                </a:solidFill>
                <a:latin typeface="Tlab 판테온"/>
                <a:ea typeface="Tlab 판테온"/>
                <a:cs typeface="Tlab 판테온"/>
                <a:sym typeface="Tlab 판테온"/>
              </a:rPr>
              <a:t>주된 포인트를 추가해 주세요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171467" y="7703035"/>
            <a:ext cx="3107458" cy="8336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80"/>
              </a:lnSpc>
            </a:pPr>
            <a:r>
              <a:rPr lang="en-US" sz="2099" u="none">
                <a:solidFill>
                  <a:srgbClr val="0085CD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토론하고자 하는 내용을</a:t>
            </a:r>
          </a:p>
          <a:p>
            <a:pPr algn="ctr">
              <a:lnSpc>
                <a:spcPts val="3380"/>
              </a:lnSpc>
            </a:pPr>
            <a:r>
              <a:rPr lang="en-US" sz="2099" u="none">
                <a:solidFill>
                  <a:srgbClr val="0085CD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간략하게 설명해 주세요.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5312761" y="4937647"/>
            <a:ext cx="3414591" cy="11087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820"/>
              </a:lnSpc>
              <a:spcBef>
                <a:spcPct val="0"/>
              </a:spcBef>
            </a:pPr>
            <a:r>
              <a:rPr lang="en-US" sz="7000">
                <a:solidFill>
                  <a:srgbClr val="FFFFFF"/>
                </a:solidFill>
                <a:latin typeface="Tlab 판테온"/>
                <a:ea typeface="Tlab 판테온"/>
                <a:cs typeface="Tlab 판테온"/>
                <a:sym typeface="Tlab 판테온"/>
              </a:rPr>
              <a:t>57</a:t>
            </a:r>
            <a:r>
              <a:rPr lang="en-US" sz="7000" u="none">
                <a:solidFill>
                  <a:srgbClr val="FFFFFF"/>
                </a:solidFill>
                <a:latin typeface="Tlab 판테온"/>
                <a:ea typeface="Tlab 판테온"/>
                <a:cs typeface="Tlab 판테온"/>
                <a:sym typeface="Tlab 판테온"/>
              </a:rPr>
              <a:t>%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4954794" y="6236855"/>
            <a:ext cx="4130527" cy="314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520"/>
              </a:lnSpc>
              <a:spcBef>
                <a:spcPct val="0"/>
              </a:spcBef>
            </a:pPr>
            <a:r>
              <a:rPr lang="en-US" sz="2100">
                <a:solidFill>
                  <a:srgbClr val="0085CD"/>
                </a:solidFill>
                <a:latin typeface="Tlab 판테온"/>
                <a:ea typeface="Tlab 판테온"/>
                <a:cs typeface="Tlab 판테온"/>
                <a:sym typeface="Tlab 판테온"/>
              </a:rPr>
              <a:t>주된 포인트를 추가해 주세요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5466328" y="7703035"/>
            <a:ext cx="3107458" cy="8336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380"/>
              </a:lnSpc>
              <a:spcBef>
                <a:spcPct val="0"/>
              </a:spcBef>
            </a:pPr>
            <a:r>
              <a:rPr lang="en-US" sz="2099" u="none">
                <a:solidFill>
                  <a:srgbClr val="0085CD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토론하고자 하는 내용을</a:t>
            </a:r>
          </a:p>
          <a:p>
            <a:pPr marL="0" lvl="1" indent="0" algn="ctr">
              <a:lnSpc>
                <a:spcPts val="3380"/>
              </a:lnSpc>
              <a:spcBef>
                <a:spcPct val="0"/>
              </a:spcBef>
            </a:pPr>
            <a:r>
              <a:rPr lang="en-US" sz="2099" u="none">
                <a:solidFill>
                  <a:srgbClr val="0085CD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간략하게 설명해 주세요.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9607622" y="4937647"/>
            <a:ext cx="3414591" cy="11087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820"/>
              </a:lnSpc>
              <a:spcBef>
                <a:spcPct val="0"/>
              </a:spcBef>
            </a:pPr>
            <a:r>
              <a:rPr lang="en-US" sz="7000">
                <a:solidFill>
                  <a:srgbClr val="FFFFFF"/>
                </a:solidFill>
                <a:latin typeface="Tlab 판테온"/>
                <a:ea typeface="Tlab 판테온"/>
                <a:cs typeface="Tlab 판테온"/>
                <a:sym typeface="Tlab 판테온"/>
              </a:rPr>
              <a:t>12</a:t>
            </a:r>
            <a:r>
              <a:rPr lang="en-US" sz="7000" u="none">
                <a:solidFill>
                  <a:srgbClr val="FFFFFF"/>
                </a:solidFill>
                <a:latin typeface="Tlab 판테온"/>
                <a:ea typeface="Tlab 판테온"/>
                <a:cs typeface="Tlab 판테온"/>
                <a:sym typeface="Tlab 판테온"/>
              </a:rPr>
              <a:t>%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9249654" y="6236855"/>
            <a:ext cx="4130527" cy="314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520"/>
              </a:lnSpc>
              <a:spcBef>
                <a:spcPct val="0"/>
              </a:spcBef>
            </a:pPr>
            <a:r>
              <a:rPr lang="en-US" sz="2100">
                <a:solidFill>
                  <a:srgbClr val="0085CD"/>
                </a:solidFill>
                <a:latin typeface="Tlab 판테온"/>
                <a:ea typeface="Tlab 판테온"/>
                <a:cs typeface="Tlab 판테온"/>
                <a:sym typeface="Tlab 판테온"/>
              </a:rPr>
              <a:t>주된 포인트를 추가해 주세요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9761188" y="7703035"/>
            <a:ext cx="3107458" cy="8336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380"/>
              </a:lnSpc>
              <a:spcBef>
                <a:spcPct val="0"/>
              </a:spcBef>
            </a:pPr>
            <a:r>
              <a:rPr lang="en-US" sz="2099" u="none">
                <a:solidFill>
                  <a:srgbClr val="0085CD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토론하고자 하는 내용을</a:t>
            </a:r>
          </a:p>
          <a:p>
            <a:pPr marL="0" lvl="1" indent="0" algn="ctr">
              <a:lnSpc>
                <a:spcPts val="3380"/>
              </a:lnSpc>
              <a:spcBef>
                <a:spcPct val="0"/>
              </a:spcBef>
            </a:pPr>
            <a:r>
              <a:rPr lang="en-US" sz="2099" u="none">
                <a:solidFill>
                  <a:srgbClr val="0085CD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간략하게 설명해 주세요.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3902483" y="4937647"/>
            <a:ext cx="3414591" cy="11087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820"/>
              </a:lnSpc>
              <a:spcBef>
                <a:spcPct val="0"/>
              </a:spcBef>
            </a:pPr>
            <a:r>
              <a:rPr lang="en-US" sz="7000">
                <a:solidFill>
                  <a:srgbClr val="FFFFFF"/>
                </a:solidFill>
                <a:latin typeface="Tlab 판테온"/>
                <a:ea typeface="Tlab 판테온"/>
                <a:cs typeface="Tlab 판테온"/>
                <a:sym typeface="Tlab 판테온"/>
              </a:rPr>
              <a:t>74</a:t>
            </a:r>
            <a:r>
              <a:rPr lang="en-US" sz="7000" u="none">
                <a:solidFill>
                  <a:srgbClr val="FFFFFF"/>
                </a:solidFill>
                <a:latin typeface="Tlab 판테온"/>
                <a:ea typeface="Tlab 판테온"/>
                <a:cs typeface="Tlab 판테온"/>
                <a:sym typeface="Tlab 판테온"/>
              </a:rPr>
              <a:t>%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3544515" y="6236855"/>
            <a:ext cx="4130527" cy="314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520"/>
              </a:lnSpc>
              <a:spcBef>
                <a:spcPct val="0"/>
              </a:spcBef>
            </a:pPr>
            <a:r>
              <a:rPr lang="en-US" sz="2100">
                <a:solidFill>
                  <a:srgbClr val="0085CD"/>
                </a:solidFill>
                <a:latin typeface="Tlab 판테온"/>
                <a:ea typeface="Tlab 판테온"/>
                <a:cs typeface="Tlab 판테온"/>
                <a:sym typeface="Tlab 판테온"/>
              </a:rPr>
              <a:t>주된 포인트를 추가해 주세요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4056049" y="7703035"/>
            <a:ext cx="3107458" cy="8336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380"/>
              </a:lnSpc>
              <a:spcBef>
                <a:spcPct val="0"/>
              </a:spcBef>
            </a:pPr>
            <a:r>
              <a:rPr lang="en-US" sz="2099" u="none">
                <a:solidFill>
                  <a:srgbClr val="0085CD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토론하고자 하는 내용을</a:t>
            </a:r>
          </a:p>
          <a:p>
            <a:pPr marL="0" lvl="1" indent="0" algn="ctr">
              <a:lnSpc>
                <a:spcPts val="3380"/>
              </a:lnSpc>
              <a:spcBef>
                <a:spcPct val="0"/>
              </a:spcBef>
            </a:pPr>
            <a:r>
              <a:rPr lang="en-US" sz="2099" u="none">
                <a:solidFill>
                  <a:srgbClr val="0085CD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간략하게 설명해 주세요.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9D0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95250" y="5822270"/>
            <a:ext cx="7315200" cy="172905"/>
          </a:xfrm>
          <a:custGeom>
            <a:avLst/>
            <a:gdLst/>
            <a:ahLst/>
            <a:cxnLst/>
            <a:rect l="l" t="t" r="r" b="b"/>
            <a:pathLst>
              <a:path w="7315200" h="172905">
                <a:moveTo>
                  <a:pt x="0" y="0"/>
                </a:moveTo>
                <a:lnTo>
                  <a:pt x="7315200" y="0"/>
                </a:lnTo>
                <a:lnTo>
                  <a:pt x="7315200" y="172905"/>
                </a:lnTo>
                <a:lnTo>
                  <a:pt x="0" y="1729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8699689" y="5822270"/>
            <a:ext cx="7315200" cy="172905"/>
          </a:xfrm>
          <a:custGeom>
            <a:avLst/>
            <a:gdLst/>
            <a:ahLst/>
            <a:cxnLst/>
            <a:rect l="l" t="t" r="r" b="b"/>
            <a:pathLst>
              <a:path w="7315200" h="172905">
                <a:moveTo>
                  <a:pt x="0" y="0"/>
                </a:moveTo>
                <a:lnTo>
                  <a:pt x="7315200" y="0"/>
                </a:lnTo>
                <a:lnTo>
                  <a:pt x="7315200" y="172905"/>
                </a:lnTo>
                <a:lnTo>
                  <a:pt x="0" y="17290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Freeform 4"/>
          <p:cNvSpPr/>
          <p:nvPr/>
        </p:nvSpPr>
        <p:spPr>
          <a:xfrm>
            <a:off x="12140654" y="5822270"/>
            <a:ext cx="7315200" cy="172905"/>
          </a:xfrm>
          <a:custGeom>
            <a:avLst/>
            <a:gdLst/>
            <a:ahLst/>
            <a:cxnLst/>
            <a:rect l="l" t="t" r="r" b="b"/>
            <a:pathLst>
              <a:path w="7315200" h="172905">
                <a:moveTo>
                  <a:pt x="0" y="0"/>
                </a:moveTo>
                <a:lnTo>
                  <a:pt x="7315200" y="0"/>
                </a:lnTo>
                <a:lnTo>
                  <a:pt x="7315200" y="172905"/>
                </a:lnTo>
                <a:lnTo>
                  <a:pt x="0" y="1729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Freeform 5"/>
          <p:cNvSpPr/>
          <p:nvPr/>
        </p:nvSpPr>
        <p:spPr>
          <a:xfrm>
            <a:off x="0" y="5708821"/>
            <a:ext cx="18288000" cy="5189220"/>
          </a:xfrm>
          <a:custGeom>
            <a:avLst/>
            <a:gdLst/>
            <a:ahLst/>
            <a:cxnLst/>
            <a:rect l="l" t="t" r="r" b="b"/>
            <a:pathLst>
              <a:path w="18288000" h="5189220">
                <a:moveTo>
                  <a:pt x="0" y="0"/>
                </a:moveTo>
                <a:lnTo>
                  <a:pt x="18288000" y="0"/>
                </a:lnTo>
                <a:lnTo>
                  <a:pt x="18288000" y="5189220"/>
                </a:lnTo>
                <a:lnTo>
                  <a:pt x="0" y="518922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Freeform 6"/>
          <p:cNvSpPr/>
          <p:nvPr/>
        </p:nvSpPr>
        <p:spPr>
          <a:xfrm>
            <a:off x="459230" y="3966858"/>
            <a:ext cx="3984256" cy="3984256"/>
          </a:xfrm>
          <a:custGeom>
            <a:avLst/>
            <a:gdLst/>
            <a:ahLst/>
            <a:cxnLst/>
            <a:rect l="l" t="t" r="r" b="b"/>
            <a:pathLst>
              <a:path w="3984256" h="3984256">
                <a:moveTo>
                  <a:pt x="0" y="0"/>
                </a:moveTo>
                <a:lnTo>
                  <a:pt x="3984256" y="0"/>
                </a:lnTo>
                <a:lnTo>
                  <a:pt x="3984256" y="3984256"/>
                </a:lnTo>
                <a:lnTo>
                  <a:pt x="0" y="398425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7" name="Group 7"/>
          <p:cNvGrpSpPr/>
          <p:nvPr/>
        </p:nvGrpSpPr>
        <p:grpSpPr>
          <a:xfrm>
            <a:off x="651991" y="4159620"/>
            <a:ext cx="3598733" cy="3598733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9D0E6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80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4908195" y="3966858"/>
            <a:ext cx="3984256" cy="3984256"/>
          </a:xfrm>
          <a:custGeom>
            <a:avLst/>
            <a:gdLst/>
            <a:ahLst/>
            <a:cxnLst/>
            <a:rect l="l" t="t" r="r" b="b"/>
            <a:pathLst>
              <a:path w="3984256" h="3984256">
                <a:moveTo>
                  <a:pt x="0" y="0"/>
                </a:moveTo>
                <a:lnTo>
                  <a:pt x="3984256" y="0"/>
                </a:lnTo>
                <a:lnTo>
                  <a:pt x="3984256" y="3984256"/>
                </a:lnTo>
                <a:lnTo>
                  <a:pt x="0" y="398425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1" name="Group 11"/>
          <p:cNvGrpSpPr/>
          <p:nvPr/>
        </p:nvGrpSpPr>
        <p:grpSpPr>
          <a:xfrm>
            <a:off x="5100957" y="4159620"/>
            <a:ext cx="3598733" cy="3598733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9D0E6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8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9357161" y="3966858"/>
            <a:ext cx="3984256" cy="3984256"/>
          </a:xfrm>
          <a:custGeom>
            <a:avLst/>
            <a:gdLst/>
            <a:ahLst/>
            <a:cxnLst/>
            <a:rect l="l" t="t" r="r" b="b"/>
            <a:pathLst>
              <a:path w="3984256" h="3984256">
                <a:moveTo>
                  <a:pt x="0" y="0"/>
                </a:moveTo>
                <a:lnTo>
                  <a:pt x="3984255" y="0"/>
                </a:lnTo>
                <a:lnTo>
                  <a:pt x="3984255" y="3984256"/>
                </a:lnTo>
                <a:lnTo>
                  <a:pt x="0" y="398425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5" name="Group 15"/>
          <p:cNvGrpSpPr/>
          <p:nvPr/>
        </p:nvGrpSpPr>
        <p:grpSpPr>
          <a:xfrm>
            <a:off x="9549922" y="4159620"/>
            <a:ext cx="3598733" cy="3598733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9D0E6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8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8" name="Freeform 18"/>
          <p:cNvSpPr/>
          <p:nvPr/>
        </p:nvSpPr>
        <p:spPr>
          <a:xfrm>
            <a:off x="13806126" y="3966858"/>
            <a:ext cx="3984256" cy="3984256"/>
          </a:xfrm>
          <a:custGeom>
            <a:avLst/>
            <a:gdLst/>
            <a:ahLst/>
            <a:cxnLst/>
            <a:rect l="l" t="t" r="r" b="b"/>
            <a:pathLst>
              <a:path w="3984256" h="3984256">
                <a:moveTo>
                  <a:pt x="0" y="0"/>
                </a:moveTo>
                <a:lnTo>
                  <a:pt x="3984256" y="0"/>
                </a:lnTo>
                <a:lnTo>
                  <a:pt x="3984256" y="3984256"/>
                </a:lnTo>
                <a:lnTo>
                  <a:pt x="0" y="398425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9" name="Group 19"/>
          <p:cNvGrpSpPr/>
          <p:nvPr/>
        </p:nvGrpSpPr>
        <p:grpSpPr>
          <a:xfrm>
            <a:off x="13998888" y="4159620"/>
            <a:ext cx="3598733" cy="3598733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9D0E6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8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851536" y="4703205"/>
            <a:ext cx="3199644" cy="10323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265"/>
              </a:lnSpc>
              <a:spcBef>
                <a:spcPct val="0"/>
              </a:spcBef>
            </a:pPr>
            <a:r>
              <a:rPr lang="en-US" sz="6559" u="none">
                <a:solidFill>
                  <a:srgbClr val="FFFFFF"/>
                </a:solidFill>
                <a:latin typeface="Tlab 판테온"/>
                <a:ea typeface="Tlab 판테온"/>
                <a:cs typeface="Tlab 판테온"/>
                <a:sym typeface="Tlab 판테온"/>
              </a:rPr>
              <a:t>33%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516102" y="5848934"/>
            <a:ext cx="3870512" cy="304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361"/>
              </a:lnSpc>
              <a:spcBef>
                <a:spcPct val="0"/>
              </a:spcBef>
            </a:pPr>
            <a:r>
              <a:rPr lang="en-US" sz="1967">
                <a:solidFill>
                  <a:srgbClr val="2C92D5"/>
                </a:solidFill>
                <a:latin typeface="Tlab 판테온"/>
                <a:ea typeface="Tlab 판테온"/>
                <a:cs typeface="Tlab 판테온"/>
                <a:sym typeface="Tlab 판테온"/>
              </a:rPr>
              <a:t>주된 포인트를 추가해 주세요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995435" y="6264831"/>
            <a:ext cx="2911845" cy="666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15"/>
              </a:lnSpc>
            </a:pPr>
            <a:r>
              <a:rPr lang="en-US" sz="1686" u="none">
                <a:solidFill>
                  <a:srgbClr val="FFFFFF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토론하고자 하는 내용을</a:t>
            </a:r>
          </a:p>
          <a:p>
            <a:pPr algn="ctr">
              <a:lnSpc>
                <a:spcPts val="2715"/>
              </a:lnSpc>
            </a:pPr>
            <a:r>
              <a:rPr lang="en-US" sz="1686" u="none">
                <a:solidFill>
                  <a:srgbClr val="FFFFFF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간략하게 설명해 주세요.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5300501" y="4703205"/>
            <a:ext cx="3199644" cy="10323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265"/>
              </a:lnSpc>
              <a:spcBef>
                <a:spcPct val="0"/>
              </a:spcBef>
            </a:pPr>
            <a:r>
              <a:rPr lang="en-US" sz="6559">
                <a:solidFill>
                  <a:srgbClr val="FFFFFF"/>
                </a:solidFill>
                <a:latin typeface="Tlab 판테온"/>
                <a:ea typeface="Tlab 판테온"/>
                <a:cs typeface="Tlab 판테온"/>
                <a:sym typeface="Tlab 판테온"/>
              </a:rPr>
              <a:t>57</a:t>
            </a:r>
            <a:r>
              <a:rPr lang="en-US" sz="6559" u="none">
                <a:solidFill>
                  <a:srgbClr val="FFFFFF"/>
                </a:solidFill>
                <a:latin typeface="Tlab 판테온"/>
                <a:ea typeface="Tlab 판테온"/>
                <a:cs typeface="Tlab 판테온"/>
                <a:sym typeface="Tlab 판테온"/>
              </a:rPr>
              <a:t>%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4965067" y="5848934"/>
            <a:ext cx="3870512" cy="304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361"/>
              </a:lnSpc>
              <a:spcBef>
                <a:spcPct val="0"/>
              </a:spcBef>
            </a:pPr>
            <a:r>
              <a:rPr lang="en-US" sz="1967">
                <a:solidFill>
                  <a:srgbClr val="2C92D5"/>
                </a:solidFill>
                <a:latin typeface="Tlab 판테온"/>
                <a:ea typeface="Tlab 판테온"/>
                <a:cs typeface="Tlab 판테온"/>
                <a:sym typeface="Tlab 판테온"/>
              </a:rPr>
              <a:t>주된 포인트를 추가해 주세요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5444400" y="6264831"/>
            <a:ext cx="2911845" cy="666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15"/>
              </a:lnSpc>
            </a:pPr>
            <a:r>
              <a:rPr lang="en-US" sz="1686" u="none">
                <a:solidFill>
                  <a:srgbClr val="FFFFFF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토론하고자 하는 내용을</a:t>
            </a:r>
          </a:p>
          <a:p>
            <a:pPr algn="ctr">
              <a:lnSpc>
                <a:spcPts val="2715"/>
              </a:lnSpc>
            </a:pPr>
            <a:r>
              <a:rPr lang="en-US" sz="1686" u="none">
                <a:solidFill>
                  <a:srgbClr val="FFFFFF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간략하게 설명해 주세요.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9749466" y="4703205"/>
            <a:ext cx="3199644" cy="10323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265"/>
              </a:lnSpc>
              <a:spcBef>
                <a:spcPct val="0"/>
              </a:spcBef>
            </a:pPr>
            <a:r>
              <a:rPr lang="en-US" sz="6559">
                <a:solidFill>
                  <a:srgbClr val="FFFFFF"/>
                </a:solidFill>
                <a:latin typeface="Tlab 판테온"/>
                <a:ea typeface="Tlab 판테온"/>
                <a:cs typeface="Tlab 판테온"/>
                <a:sym typeface="Tlab 판테온"/>
              </a:rPr>
              <a:t>12</a:t>
            </a:r>
            <a:r>
              <a:rPr lang="en-US" sz="6559" u="none">
                <a:solidFill>
                  <a:srgbClr val="FFFFFF"/>
                </a:solidFill>
                <a:latin typeface="Tlab 판테온"/>
                <a:ea typeface="Tlab 판테온"/>
                <a:cs typeface="Tlab 판테온"/>
                <a:sym typeface="Tlab 판테온"/>
              </a:rPr>
              <a:t>%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9414033" y="5848934"/>
            <a:ext cx="3870512" cy="304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361"/>
              </a:lnSpc>
              <a:spcBef>
                <a:spcPct val="0"/>
              </a:spcBef>
            </a:pPr>
            <a:r>
              <a:rPr lang="en-US" sz="1967">
                <a:solidFill>
                  <a:srgbClr val="2C92D5"/>
                </a:solidFill>
                <a:latin typeface="Tlab 판테온"/>
                <a:ea typeface="Tlab 판테온"/>
                <a:cs typeface="Tlab 판테온"/>
                <a:sym typeface="Tlab 판테온"/>
              </a:rPr>
              <a:t>주된 포인트를 추가해 주세요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9893366" y="6264831"/>
            <a:ext cx="2911845" cy="666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15"/>
              </a:lnSpc>
            </a:pPr>
            <a:r>
              <a:rPr lang="en-US" sz="1686" u="none">
                <a:solidFill>
                  <a:srgbClr val="FFFFFF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토론하고자 하는 내용을</a:t>
            </a:r>
          </a:p>
          <a:p>
            <a:pPr algn="ctr">
              <a:lnSpc>
                <a:spcPts val="2715"/>
              </a:lnSpc>
            </a:pPr>
            <a:r>
              <a:rPr lang="en-US" sz="1686" u="none">
                <a:solidFill>
                  <a:srgbClr val="FFFFFF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간략하게 설명해 주세요.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4198432" y="4703205"/>
            <a:ext cx="3199644" cy="10323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265"/>
              </a:lnSpc>
              <a:spcBef>
                <a:spcPct val="0"/>
              </a:spcBef>
            </a:pPr>
            <a:r>
              <a:rPr lang="en-US" sz="6559">
                <a:solidFill>
                  <a:srgbClr val="FFFFFF"/>
                </a:solidFill>
                <a:latin typeface="Tlab 판테온"/>
                <a:ea typeface="Tlab 판테온"/>
                <a:cs typeface="Tlab 판테온"/>
                <a:sym typeface="Tlab 판테온"/>
              </a:rPr>
              <a:t>74</a:t>
            </a:r>
            <a:r>
              <a:rPr lang="en-US" sz="6559" u="none">
                <a:solidFill>
                  <a:srgbClr val="FFFFFF"/>
                </a:solidFill>
                <a:latin typeface="Tlab 판테온"/>
                <a:ea typeface="Tlab 판테온"/>
                <a:cs typeface="Tlab 판테온"/>
                <a:sym typeface="Tlab 판테온"/>
              </a:rPr>
              <a:t>%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3862998" y="5848934"/>
            <a:ext cx="3870512" cy="304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361"/>
              </a:lnSpc>
              <a:spcBef>
                <a:spcPct val="0"/>
              </a:spcBef>
            </a:pPr>
            <a:r>
              <a:rPr lang="en-US" sz="1967">
                <a:solidFill>
                  <a:srgbClr val="2C92D5"/>
                </a:solidFill>
                <a:latin typeface="Tlab 판테온"/>
                <a:ea typeface="Tlab 판테온"/>
                <a:cs typeface="Tlab 판테온"/>
                <a:sym typeface="Tlab 판테온"/>
              </a:rPr>
              <a:t>주된 포인트를 추가해 주세요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4342331" y="6264831"/>
            <a:ext cx="2911845" cy="666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15"/>
              </a:lnSpc>
            </a:pPr>
            <a:r>
              <a:rPr lang="en-US" sz="1686" u="none">
                <a:solidFill>
                  <a:srgbClr val="FFFFFF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토론하고자 하는 내용을</a:t>
            </a:r>
          </a:p>
          <a:p>
            <a:pPr algn="ctr">
              <a:lnSpc>
                <a:spcPts val="2715"/>
              </a:lnSpc>
            </a:pPr>
            <a:r>
              <a:rPr lang="en-US" sz="1686" u="none">
                <a:solidFill>
                  <a:srgbClr val="FFFFFF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간략하게 설명해 주세요.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771438" y="2088177"/>
            <a:ext cx="9491551" cy="413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77"/>
              </a:lnSpc>
              <a:spcBef>
                <a:spcPct val="0"/>
              </a:spcBef>
            </a:pPr>
            <a:r>
              <a:rPr lang="en-US" sz="2484" u="none">
                <a:solidFill>
                  <a:srgbClr val="0085CD"/>
                </a:solidFill>
                <a:latin typeface="Tlab 판테온"/>
                <a:ea typeface="Tlab 판테온"/>
                <a:cs typeface="Tlab 판테온"/>
                <a:sym typeface="Tlab 판테온"/>
              </a:rPr>
              <a:t>서브 헤딩을 입력하세요.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771438" y="675240"/>
            <a:ext cx="9278077" cy="1190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450"/>
              </a:lnSpc>
              <a:spcBef>
                <a:spcPct val="0"/>
              </a:spcBef>
            </a:pPr>
            <a:r>
              <a:rPr lang="en-US" sz="7500" u="none">
                <a:solidFill>
                  <a:srgbClr val="FFFFFF"/>
                </a:solidFill>
                <a:latin typeface="Tlab 판테온"/>
                <a:ea typeface="Tlab 판테온"/>
                <a:cs typeface="Tlab 판테온"/>
                <a:sym typeface="Tlab 판테온"/>
              </a:rPr>
              <a:t>프로젝트 연구현황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756984"/>
          </a:xfrm>
          <a:custGeom>
            <a:avLst/>
            <a:gdLst/>
            <a:ahLst/>
            <a:cxnLst/>
            <a:rect l="l" t="t" r="r" b="b"/>
            <a:pathLst>
              <a:path w="18288000" h="10756984">
                <a:moveTo>
                  <a:pt x="0" y="0"/>
                </a:moveTo>
                <a:lnTo>
                  <a:pt x="18288000" y="0"/>
                </a:lnTo>
                <a:lnTo>
                  <a:pt x="18288000" y="10756984"/>
                </a:lnTo>
                <a:lnTo>
                  <a:pt x="0" y="107569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b="-70010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-7544186" y="0"/>
            <a:ext cx="15239488" cy="10287000"/>
            <a:chOff x="0" y="0"/>
            <a:chExt cx="497319" cy="33570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97319" cy="335702"/>
            </a:xfrm>
            <a:custGeom>
              <a:avLst/>
              <a:gdLst/>
              <a:ahLst/>
              <a:cxnLst/>
              <a:rect l="l" t="t" r="r" b="b"/>
              <a:pathLst>
                <a:path w="497319" h="335702">
                  <a:moveTo>
                    <a:pt x="203200" y="0"/>
                  </a:moveTo>
                  <a:lnTo>
                    <a:pt x="497319" y="0"/>
                  </a:lnTo>
                  <a:lnTo>
                    <a:pt x="294119" y="335702"/>
                  </a:lnTo>
                  <a:lnTo>
                    <a:pt x="0" y="335702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FFFFF">
                <a:alpha val="11765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01600" y="-28575"/>
              <a:ext cx="294119" cy="3642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24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4741600" y="0"/>
            <a:ext cx="12453419" cy="10287000"/>
            <a:chOff x="0" y="0"/>
            <a:chExt cx="406400" cy="33570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06400" cy="335702"/>
            </a:xfrm>
            <a:custGeom>
              <a:avLst/>
              <a:gdLst/>
              <a:ahLst/>
              <a:cxnLst/>
              <a:rect l="l" t="t" r="r" b="b"/>
              <a:pathLst>
                <a:path w="406400" h="335702">
                  <a:moveTo>
                    <a:pt x="203200" y="0"/>
                  </a:moveTo>
                  <a:lnTo>
                    <a:pt x="406400" y="0"/>
                  </a:lnTo>
                  <a:lnTo>
                    <a:pt x="203200" y="335702"/>
                  </a:lnTo>
                  <a:lnTo>
                    <a:pt x="0" y="335702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01600" y="-28575"/>
              <a:ext cx="203200" cy="3642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24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0" y="5097780"/>
            <a:ext cx="18288000" cy="5189220"/>
          </a:xfrm>
          <a:custGeom>
            <a:avLst/>
            <a:gdLst/>
            <a:ahLst/>
            <a:cxnLst/>
            <a:rect l="l" t="t" r="r" b="b"/>
            <a:pathLst>
              <a:path w="18288000" h="5189220">
                <a:moveTo>
                  <a:pt x="0" y="0"/>
                </a:moveTo>
                <a:lnTo>
                  <a:pt x="18288000" y="0"/>
                </a:lnTo>
                <a:lnTo>
                  <a:pt x="18288000" y="5189220"/>
                </a:lnTo>
                <a:lnTo>
                  <a:pt x="0" y="518922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0" name="AutoShape 10"/>
          <p:cNvSpPr/>
          <p:nvPr/>
        </p:nvSpPr>
        <p:spPr>
          <a:xfrm rot="5399999">
            <a:off x="4811722" y="6383876"/>
            <a:ext cx="372708" cy="0"/>
          </a:xfrm>
          <a:prstGeom prst="line">
            <a:avLst/>
          </a:prstGeom>
          <a:ln w="47625" cap="flat">
            <a:solidFill>
              <a:srgbClr val="FFFFFF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1" name="AutoShape 11"/>
          <p:cNvSpPr/>
          <p:nvPr/>
        </p:nvSpPr>
        <p:spPr>
          <a:xfrm>
            <a:off x="11059375" y="4231442"/>
            <a:ext cx="372708" cy="0"/>
          </a:xfrm>
          <a:prstGeom prst="line">
            <a:avLst/>
          </a:prstGeom>
          <a:ln w="47625" cap="flat">
            <a:solidFill>
              <a:srgbClr val="FFFFFF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12" name="Group 12"/>
          <p:cNvGrpSpPr/>
          <p:nvPr/>
        </p:nvGrpSpPr>
        <p:grpSpPr>
          <a:xfrm>
            <a:off x="3169614" y="2462511"/>
            <a:ext cx="3680737" cy="3680737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93D1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22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491996" y="7747784"/>
            <a:ext cx="1903457" cy="1903457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9DDED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76200" y="-47625"/>
              <a:ext cx="660400" cy="784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062"/>
                </a:lnSpc>
                <a:spcBef>
                  <a:spcPct val="0"/>
                </a:spcBef>
              </a:pPr>
              <a:r>
                <a:rPr lang="en-US" sz="2295" u="none">
                  <a:solidFill>
                    <a:srgbClr val="0085CD"/>
                  </a:solidFill>
                  <a:latin typeface="Tlab 판테온"/>
                  <a:ea typeface="Tlab 판테온"/>
                  <a:cs typeface="Tlab 판테온"/>
                  <a:sym typeface="Tlab 판테온"/>
                </a:rPr>
                <a:t>출시항목 1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4058254" y="7747784"/>
            <a:ext cx="1903457" cy="1903457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9DDED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76200" y="-47625"/>
              <a:ext cx="660400" cy="784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062"/>
                </a:lnSpc>
                <a:spcBef>
                  <a:spcPct val="0"/>
                </a:spcBef>
              </a:pPr>
              <a:r>
                <a:rPr lang="en-US" sz="2295" u="none">
                  <a:solidFill>
                    <a:srgbClr val="0085CD"/>
                  </a:solidFill>
                  <a:latin typeface="Tlab 판테온"/>
                  <a:ea typeface="Tlab 판테온"/>
                  <a:cs typeface="Tlab 판테온"/>
                  <a:sym typeface="Tlab 판테온"/>
                </a:rPr>
                <a:t>출시항목 2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6624511" y="7747784"/>
            <a:ext cx="1903457" cy="1903457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9DDED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76200" y="-47625"/>
              <a:ext cx="660400" cy="784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062"/>
                </a:lnSpc>
                <a:spcBef>
                  <a:spcPct val="0"/>
                </a:spcBef>
              </a:pPr>
              <a:r>
                <a:rPr lang="en-US" sz="2295" u="none">
                  <a:solidFill>
                    <a:srgbClr val="0085CD"/>
                  </a:solidFill>
                  <a:latin typeface="Tlab 판테온"/>
                  <a:ea typeface="Tlab 판테온"/>
                  <a:cs typeface="Tlab 판테온"/>
                  <a:sym typeface="Tlab 판테온"/>
                </a:rPr>
                <a:t>출시항목 3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8352162" y="2999548"/>
            <a:ext cx="2606662" cy="2606662"/>
            <a:chOff x="0" y="0"/>
            <a:chExt cx="812800" cy="8128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7AFDB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76200" y="-47625"/>
              <a:ext cx="660400" cy="784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062"/>
                </a:lnSpc>
                <a:spcBef>
                  <a:spcPct val="0"/>
                </a:spcBef>
              </a:pPr>
              <a:r>
                <a:rPr lang="en-US" sz="2295">
                  <a:solidFill>
                    <a:srgbClr val="FFFFFF"/>
                  </a:solidFill>
                  <a:latin typeface="Tlab 판테온"/>
                  <a:ea typeface="Tlab 판테온"/>
                  <a:cs typeface="Tlab 판테온"/>
                  <a:sym typeface="Tlab 판테온"/>
                </a:rPr>
                <a:t>단계 1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12569582" y="2666984"/>
            <a:ext cx="4460400" cy="1480431"/>
            <a:chOff x="0" y="0"/>
            <a:chExt cx="1989724" cy="6604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1989724" cy="660400"/>
            </a:xfrm>
            <a:custGeom>
              <a:avLst/>
              <a:gdLst/>
              <a:ahLst/>
              <a:cxnLst/>
              <a:rect l="l" t="t" r="r" b="b"/>
              <a:pathLst>
                <a:path w="1989724" h="660400">
                  <a:moveTo>
                    <a:pt x="1865264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865264" y="0"/>
                  </a:lnTo>
                  <a:cubicBezTo>
                    <a:pt x="1933844" y="0"/>
                    <a:pt x="1989724" y="55880"/>
                    <a:pt x="1989724" y="124460"/>
                  </a:cubicBezTo>
                  <a:lnTo>
                    <a:pt x="1989724" y="535940"/>
                  </a:lnTo>
                  <a:cubicBezTo>
                    <a:pt x="1989724" y="604520"/>
                    <a:pt x="1933844" y="660400"/>
                    <a:pt x="1865264" y="660400"/>
                  </a:cubicBezTo>
                  <a:close/>
                </a:path>
              </a:pathLst>
            </a:custGeom>
            <a:solidFill>
              <a:srgbClr val="CAEAF5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12569582" y="4458345"/>
            <a:ext cx="4460400" cy="1480431"/>
            <a:chOff x="0" y="0"/>
            <a:chExt cx="1989724" cy="6604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1989724" cy="660400"/>
            </a:xfrm>
            <a:custGeom>
              <a:avLst/>
              <a:gdLst/>
              <a:ahLst/>
              <a:cxnLst/>
              <a:rect l="l" t="t" r="r" b="b"/>
              <a:pathLst>
                <a:path w="1989724" h="660400">
                  <a:moveTo>
                    <a:pt x="1865264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865264" y="0"/>
                  </a:lnTo>
                  <a:cubicBezTo>
                    <a:pt x="1933844" y="0"/>
                    <a:pt x="1989724" y="55880"/>
                    <a:pt x="1989724" y="124460"/>
                  </a:cubicBezTo>
                  <a:lnTo>
                    <a:pt x="1989724" y="535940"/>
                  </a:lnTo>
                  <a:cubicBezTo>
                    <a:pt x="1989724" y="604520"/>
                    <a:pt x="1933844" y="660400"/>
                    <a:pt x="1865264" y="660400"/>
                  </a:cubicBezTo>
                  <a:close/>
                </a:path>
              </a:pathLst>
            </a:custGeom>
            <a:solidFill>
              <a:srgbClr val="CAEAF5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31" name="TextBox 31"/>
          <p:cNvSpPr txBox="1"/>
          <p:nvPr/>
        </p:nvSpPr>
        <p:spPr>
          <a:xfrm>
            <a:off x="771438" y="785937"/>
            <a:ext cx="14953487" cy="1190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450"/>
              </a:lnSpc>
              <a:spcBef>
                <a:spcPct val="0"/>
              </a:spcBef>
            </a:pPr>
            <a:r>
              <a:rPr lang="en-US" sz="7500" u="none">
                <a:solidFill>
                  <a:srgbClr val="FFFFFF"/>
                </a:solidFill>
                <a:latin typeface="Tlab 판테온"/>
                <a:ea typeface="Tlab 판테온"/>
                <a:cs typeface="Tlab 판테온"/>
                <a:sym typeface="Tlab 판테온"/>
              </a:rPr>
              <a:t>주요개발 현황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3395454" y="3940929"/>
            <a:ext cx="3229058" cy="733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94"/>
              </a:lnSpc>
            </a:pPr>
            <a:r>
              <a:rPr lang="en-US" sz="2495">
                <a:solidFill>
                  <a:srgbClr val="FFFFFF"/>
                </a:solidFill>
                <a:latin typeface="Tlab 판테온"/>
                <a:ea typeface="Tlab 판테온"/>
                <a:cs typeface="Tlab 판테온"/>
                <a:sym typeface="Tlab 판테온"/>
              </a:rPr>
              <a:t>관련 제목을</a:t>
            </a:r>
          </a:p>
          <a:p>
            <a:pPr marL="0" lvl="0" indent="0" algn="ctr">
              <a:lnSpc>
                <a:spcPts val="2994"/>
              </a:lnSpc>
            </a:pPr>
            <a:r>
              <a:rPr lang="en-US" sz="2495">
                <a:solidFill>
                  <a:srgbClr val="FFFFFF"/>
                </a:solidFill>
                <a:latin typeface="Tlab 판테온"/>
                <a:ea typeface="Tlab 판테온"/>
                <a:cs typeface="Tlab 판테온"/>
                <a:sym typeface="Tlab 판테온"/>
              </a:rPr>
              <a:t>입력하세요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3802119" y="3188759"/>
            <a:ext cx="1995326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0085CD"/>
                </a:solidFill>
                <a:latin typeface="Tlab 판테온"/>
                <a:ea typeface="Tlab 판테온"/>
                <a:cs typeface="Tlab 판테온"/>
                <a:sym typeface="Tlab 판테온"/>
              </a:rPr>
              <a:t>현황 1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3802119" y="4980120"/>
            <a:ext cx="1995326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0085CD"/>
                </a:solidFill>
                <a:latin typeface="Tlab 판테온"/>
                <a:ea typeface="Tlab 판테온"/>
                <a:cs typeface="Tlab 판테온"/>
                <a:sym typeface="Tlab 판테온"/>
              </a:rPr>
              <a:t>현황 2</a:t>
            </a:r>
          </a:p>
        </p:txBody>
      </p:sp>
      <p:sp>
        <p:nvSpPr>
          <p:cNvPr id="35" name="AutoShape 35"/>
          <p:cNvSpPr/>
          <p:nvPr/>
        </p:nvSpPr>
        <p:spPr>
          <a:xfrm rot="5400000">
            <a:off x="2088635" y="7136647"/>
            <a:ext cx="757805" cy="0"/>
          </a:xfrm>
          <a:prstGeom prst="line">
            <a:avLst/>
          </a:prstGeom>
          <a:ln w="47625" cap="flat">
            <a:solidFill>
              <a:srgbClr val="FFFFFF"/>
            </a:solidFill>
            <a:prstDash val="sysDot"/>
            <a:headEnd type="none" w="sm" len="sm"/>
            <a:tailEnd type="oval" w="lg" len="lg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6" name="AutoShape 36"/>
          <p:cNvSpPr/>
          <p:nvPr/>
        </p:nvSpPr>
        <p:spPr>
          <a:xfrm rot="5400000">
            <a:off x="4607268" y="7136647"/>
            <a:ext cx="757805" cy="0"/>
          </a:xfrm>
          <a:prstGeom prst="line">
            <a:avLst/>
          </a:prstGeom>
          <a:ln w="47625" cap="flat">
            <a:solidFill>
              <a:srgbClr val="FFFFFF"/>
            </a:solidFill>
            <a:prstDash val="sysDot"/>
            <a:headEnd type="none" w="sm" len="sm"/>
            <a:tailEnd type="oval" w="lg" len="lg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7" name="AutoShape 37"/>
          <p:cNvSpPr/>
          <p:nvPr/>
        </p:nvSpPr>
        <p:spPr>
          <a:xfrm>
            <a:off x="11532696" y="3407199"/>
            <a:ext cx="818129" cy="0"/>
          </a:xfrm>
          <a:prstGeom prst="line">
            <a:avLst/>
          </a:prstGeom>
          <a:ln w="47625" cap="flat">
            <a:solidFill>
              <a:srgbClr val="FFFFFF"/>
            </a:solidFill>
            <a:prstDash val="sysDot"/>
            <a:headEnd type="none" w="sm" len="sm"/>
            <a:tailEnd type="oval" w="lg" len="lg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8" name="AutoShape 38"/>
          <p:cNvSpPr/>
          <p:nvPr/>
        </p:nvSpPr>
        <p:spPr>
          <a:xfrm>
            <a:off x="11532696" y="5198560"/>
            <a:ext cx="818129" cy="0"/>
          </a:xfrm>
          <a:prstGeom prst="line">
            <a:avLst/>
          </a:prstGeom>
          <a:ln w="47625" cap="flat">
            <a:solidFill>
              <a:srgbClr val="FFFFFF"/>
            </a:solidFill>
            <a:prstDash val="sysDot"/>
            <a:headEnd type="none" w="sm" len="sm"/>
            <a:tailEnd type="oval" w="lg" len="lg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9" name="AutoShape 39"/>
          <p:cNvSpPr/>
          <p:nvPr/>
        </p:nvSpPr>
        <p:spPr>
          <a:xfrm>
            <a:off x="7052751" y="4255254"/>
            <a:ext cx="999354" cy="0"/>
          </a:xfrm>
          <a:prstGeom prst="line">
            <a:avLst/>
          </a:prstGeom>
          <a:ln w="47625" cap="flat">
            <a:solidFill>
              <a:srgbClr val="FFFFFF"/>
            </a:solidFill>
            <a:prstDash val="sysDot"/>
            <a:headEnd type="none" w="sm" len="sm"/>
            <a:tailEnd type="triangle" w="lg" len="me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0" name="AutoShape 40"/>
          <p:cNvSpPr/>
          <p:nvPr/>
        </p:nvSpPr>
        <p:spPr>
          <a:xfrm rot="5400000">
            <a:off x="7197338" y="7136647"/>
            <a:ext cx="757805" cy="0"/>
          </a:xfrm>
          <a:prstGeom prst="line">
            <a:avLst/>
          </a:prstGeom>
          <a:ln w="47625" cap="flat">
            <a:solidFill>
              <a:srgbClr val="FFFFFF"/>
            </a:solidFill>
            <a:prstDash val="sysDot"/>
            <a:headEnd type="none" w="sm" len="sm"/>
            <a:tailEnd type="oval" w="lg" len="lg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1" name="AutoShape 41"/>
          <p:cNvSpPr/>
          <p:nvPr/>
        </p:nvSpPr>
        <p:spPr>
          <a:xfrm rot="-10800000">
            <a:off x="2443725" y="6657402"/>
            <a:ext cx="5156328" cy="0"/>
          </a:xfrm>
          <a:prstGeom prst="line">
            <a:avLst/>
          </a:prstGeom>
          <a:ln w="47625" cap="flat">
            <a:solidFill>
              <a:srgbClr val="FFFFFF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2" name="AutoShape 42"/>
          <p:cNvSpPr/>
          <p:nvPr/>
        </p:nvSpPr>
        <p:spPr>
          <a:xfrm rot="-5400000">
            <a:off x="10536402" y="4302879"/>
            <a:ext cx="1838986" cy="0"/>
          </a:xfrm>
          <a:prstGeom prst="line">
            <a:avLst/>
          </a:prstGeom>
          <a:ln w="47625" cap="flat">
            <a:solidFill>
              <a:srgbClr val="FFFFFF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9D0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5708821"/>
            <a:ext cx="18288000" cy="5189220"/>
          </a:xfrm>
          <a:custGeom>
            <a:avLst/>
            <a:gdLst/>
            <a:ahLst/>
            <a:cxnLst/>
            <a:rect l="l" t="t" r="r" b="b"/>
            <a:pathLst>
              <a:path w="18288000" h="5189220">
                <a:moveTo>
                  <a:pt x="0" y="0"/>
                </a:moveTo>
                <a:lnTo>
                  <a:pt x="18288000" y="0"/>
                </a:lnTo>
                <a:lnTo>
                  <a:pt x="18288000" y="5189220"/>
                </a:lnTo>
                <a:lnTo>
                  <a:pt x="0" y="51892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-7544186" y="0"/>
            <a:ext cx="15239488" cy="10287000"/>
            <a:chOff x="0" y="0"/>
            <a:chExt cx="497319" cy="33570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97319" cy="335702"/>
            </a:xfrm>
            <a:custGeom>
              <a:avLst/>
              <a:gdLst/>
              <a:ahLst/>
              <a:cxnLst/>
              <a:rect l="l" t="t" r="r" b="b"/>
              <a:pathLst>
                <a:path w="497319" h="335702">
                  <a:moveTo>
                    <a:pt x="203200" y="0"/>
                  </a:moveTo>
                  <a:lnTo>
                    <a:pt x="497319" y="0"/>
                  </a:lnTo>
                  <a:lnTo>
                    <a:pt x="294119" y="335702"/>
                  </a:lnTo>
                  <a:lnTo>
                    <a:pt x="0" y="335702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FFFFF">
                <a:alpha val="11765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01600" y="-28575"/>
              <a:ext cx="294119" cy="3642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24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771438" y="2088177"/>
            <a:ext cx="9491551" cy="413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77"/>
              </a:lnSpc>
              <a:spcBef>
                <a:spcPct val="0"/>
              </a:spcBef>
            </a:pPr>
            <a:r>
              <a:rPr lang="en-US" sz="2484" u="none">
                <a:solidFill>
                  <a:srgbClr val="0085CD"/>
                </a:solidFill>
                <a:latin typeface="Tlab 판테온"/>
                <a:ea typeface="Tlab 판테온"/>
                <a:cs typeface="Tlab 판테온"/>
                <a:sym typeface="Tlab 판테온"/>
              </a:rPr>
              <a:t>서브 헤딩을 입력하세요.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71438" y="675240"/>
            <a:ext cx="9278077" cy="1190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450"/>
              </a:lnSpc>
              <a:spcBef>
                <a:spcPct val="0"/>
              </a:spcBef>
            </a:pPr>
            <a:r>
              <a:rPr lang="en-US" sz="7500" u="none">
                <a:solidFill>
                  <a:srgbClr val="FFFFFF"/>
                </a:solidFill>
                <a:latin typeface="Tlab 판테온"/>
                <a:ea typeface="Tlab 판테온"/>
                <a:cs typeface="Tlab 판테온"/>
                <a:sym typeface="Tlab 판테온"/>
              </a:rPr>
              <a:t>제조현황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5460" y="919444"/>
            <a:ext cx="9550144" cy="9555647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771438" y="4283602"/>
            <a:ext cx="8265014" cy="323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2100">
                <a:solidFill>
                  <a:srgbClr val="0085CD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차트에서 제시된 데이터에 대한 설명이나 출처를 입력해 주세요.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37655" y="5158554"/>
            <a:ext cx="7450333" cy="916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90" lvl="1" indent="-226695" algn="l">
              <a:lnSpc>
                <a:spcPts val="3780"/>
              </a:lnSpc>
              <a:buFont typeface="Arial"/>
              <a:buChar char="•"/>
            </a:pPr>
            <a:r>
              <a:rPr lang="en-US" sz="2100">
                <a:solidFill>
                  <a:srgbClr val="FFFFFF"/>
                </a:solidFill>
                <a:latin typeface="윤고딕 Medium"/>
                <a:ea typeface="윤고딕 Medium"/>
                <a:cs typeface="윤고딕 Medium"/>
                <a:sym typeface="윤고딕 Medium"/>
                <a:hlinkClick r:id="rId4" tooltip="https://docs.google.com/spreadsheets/d/1DUF2isFWsqVSYhbaACYtbgcLi_YjDqpE3GLQIVgkKQg/edit#gid=69851113"/>
              </a:rPr>
              <a:t>복잡하고 정보가 많은 경우 그래프나 차트를 통해서 시각화 하세요.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37655" y="6217734"/>
            <a:ext cx="7450333" cy="916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90" lvl="1" indent="-226695" algn="l">
              <a:lnSpc>
                <a:spcPts val="3780"/>
              </a:lnSpc>
              <a:buFont typeface="Arial"/>
              <a:buChar char="•"/>
            </a:pPr>
            <a:r>
              <a:rPr lang="en-US" sz="2100">
                <a:solidFill>
                  <a:srgbClr val="FFFFFF"/>
                </a:solidFill>
                <a:latin typeface="윤고딕 Medium"/>
                <a:ea typeface="윤고딕 Medium"/>
                <a:cs typeface="윤고딕 Medium"/>
                <a:sym typeface="윤고딕 Medium"/>
                <a:hlinkClick r:id="rId4" tooltip="https://docs.google.com/spreadsheets/d/1DUF2isFWsqVSYhbaACYtbgcLi_YjDqpE3GLQIVgkKQg/edit#gid=69851113"/>
              </a:rPr>
              <a:t>그래프나 차트는 여러분이 토론하고자 하는 주제에 맥락을</a:t>
            </a:r>
            <a:r>
              <a:rPr lang="en-US" sz="2100">
                <a:solidFill>
                  <a:srgbClr val="FFFFFF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  </a:t>
            </a:r>
            <a:r>
              <a:rPr lang="en-US" sz="2100">
                <a:solidFill>
                  <a:srgbClr val="FFFFFF"/>
                </a:solidFill>
                <a:latin typeface="윤고딕 Medium"/>
                <a:ea typeface="윤고딕 Medium"/>
                <a:cs typeface="윤고딕 Medium"/>
                <a:sym typeface="윤고딕 Medium"/>
                <a:hlinkClick r:id="rId4" tooltip="https://docs.google.com/spreadsheets/d/1DUF2isFWsqVSYhbaACYtbgcLi_YjDqpE3GLQIVgkKQg/edit#gid=69851113"/>
              </a:rPr>
              <a:t>추가하는 데 도움이 되는 시각적 자료입니다.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71438" y="9039225"/>
            <a:ext cx="8992881" cy="5104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97"/>
              </a:lnSpc>
            </a:pPr>
            <a:r>
              <a:rPr lang="en-US" sz="1899" u="none">
                <a:solidFill>
                  <a:srgbClr val="FFFFFF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출처: 여기에 참고 문헌을 추가하세요.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t="21875" b="21875"/>
            <a:stretch>
              <a:fillRect/>
            </a:stretch>
          </p:blipFill>
          <p:spPr>
            <a:xfrm>
              <a:off x="0" y="0"/>
              <a:ext cx="24384000" cy="13716000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-7544186" y="0"/>
            <a:ext cx="15239488" cy="10287000"/>
            <a:chOff x="0" y="0"/>
            <a:chExt cx="497319" cy="33570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97319" cy="335702"/>
            </a:xfrm>
            <a:custGeom>
              <a:avLst/>
              <a:gdLst/>
              <a:ahLst/>
              <a:cxnLst/>
              <a:rect l="l" t="t" r="r" b="b"/>
              <a:pathLst>
                <a:path w="497319" h="335702">
                  <a:moveTo>
                    <a:pt x="203200" y="0"/>
                  </a:moveTo>
                  <a:lnTo>
                    <a:pt x="497319" y="0"/>
                  </a:lnTo>
                  <a:lnTo>
                    <a:pt x="294119" y="335702"/>
                  </a:lnTo>
                  <a:lnTo>
                    <a:pt x="0" y="335702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FFFFF">
                <a:alpha val="11765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101600" y="-28575"/>
              <a:ext cx="294119" cy="3642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24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0" y="5708821"/>
            <a:ext cx="18288000" cy="5189220"/>
          </a:xfrm>
          <a:custGeom>
            <a:avLst/>
            <a:gdLst/>
            <a:ahLst/>
            <a:cxnLst/>
            <a:rect l="l" t="t" r="r" b="b"/>
            <a:pathLst>
              <a:path w="18288000" h="5189220">
                <a:moveTo>
                  <a:pt x="0" y="0"/>
                </a:moveTo>
                <a:lnTo>
                  <a:pt x="18288000" y="0"/>
                </a:lnTo>
                <a:lnTo>
                  <a:pt x="18288000" y="5189220"/>
                </a:lnTo>
                <a:lnTo>
                  <a:pt x="0" y="51892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685" y="249092"/>
            <a:ext cx="9815580" cy="9803223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771438" y="675240"/>
            <a:ext cx="9278077" cy="1190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450"/>
              </a:lnSpc>
              <a:spcBef>
                <a:spcPct val="0"/>
              </a:spcBef>
            </a:pPr>
            <a:r>
              <a:rPr lang="en-US" sz="7500">
                <a:solidFill>
                  <a:srgbClr val="0085CD"/>
                </a:solidFill>
                <a:latin typeface="Tlab 판테온"/>
                <a:ea typeface="Tlab 판테온"/>
                <a:cs typeface="Tlab 판테온"/>
                <a:sym typeface="Tlab 판테온"/>
              </a:rPr>
              <a:t>판매현황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71438" y="4283602"/>
            <a:ext cx="8265014" cy="323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2100">
                <a:solidFill>
                  <a:srgbClr val="0085CD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그래프의 데이터에 대한 설명이나 출처를 입력해 주세요.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37655" y="5158554"/>
            <a:ext cx="7450333" cy="916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90" lvl="1" indent="-226695" algn="l">
              <a:lnSpc>
                <a:spcPts val="3780"/>
              </a:lnSpc>
              <a:buFont typeface="Arial"/>
              <a:buChar char="•"/>
            </a:pPr>
            <a:r>
              <a:rPr lang="en-US" sz="2100">
                <a:solidFill>
                  <a:srgbClr val="FFFFFF"/>
                </a:solidFill>
                <a:latin typeface="윤고딕 Medium"/>
                <a:ea typeface="윤고딕 Medium"/>
                <a:cs typeface="윤고딕 Medium"/>
                <a:sym typeface="윤고딕 Medium"/>
                <a:hlinkClick r:id="rId5" tooltip="https://docs.google.com/spreadsheets/d/1DUF2isFWsqVSYhbaACYtbgcLi_YjDqpE3GLQIVgkKQg/edit#gid=69851113"/>
              </a:rPr>
              <a:t>복잡하고 정보가 많은 경우 그래프나 차트를 통해서 시각화 하세요.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37655" y="6217734"/>
            <a:ext cx="7450333" cy="916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90" lvl="1" indent="-226695" algn="l">
              <a:lnSpc>
                <a:spcPts val="3780"/>
              </a:lnSpc>
              <a:buFont typeface="Arial"/>
              <a:buChar char="•"/>
            </a:pPr>
            <a:r>
              <a:rPr lang="en-US" sz="2100">
                <a:solidFill>
                  <a:srgbClr val="FFFFFF"/>
                </a:solidFill>
                <a:latin typeface="윤고딕 Medium"/>
                <a:ea typeface="윤고딕 Medium"/>
                <a:cs typeface="윤고딕 Medium"/>
                <a:sym typeface="윤고딕 Medium"/>
                <a:hlinkClick r:id="rId5" tooltip="https://docs.google.com/spreadsheets/d/1DUF2isFWsqVSYhbaACYtbgcLi_YjDqpE3GLQIVgkKQg/edit#gid=69851113"/>
              </a:rPr>
              <a:t>그래프나 차트는 여러분이 토론하고자 하는 주제에 맥락을</a:t>
            </a:r>
            <a:r>
              <a:rPr lang="en-US" sz="2100">
                <a:solidFill>
                  <a:srgbClr val="FFFFFF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  </a:t>
            </a:r>
            <a:r>
              <a:rPr lang="en-US" sz="2100">
                <a:solidFill>
                  <a:srgbClr val="FFFFFF"/>
                </a:solidFill>
                <a:latin typeface="윤고딕 Medium"/>
                <a:ea typeface="윤고딕 Medium"/>
                <a:cs typeface="윤고딕 Medium"/>
                <a:sym typeface="윤고딕 Medium"/>
                <a:hlinkClick r:id="rId5" tooltip="https://docs.google.com/spreadsheets/d/1DUF2isFWsqVSYhbaACYtbgcLi_YjDqpE3GLQIVgkKQg/edit#gid=69851113"/>
              </a:rPr>
              <a:t>추가하는 데 도움이 되는 시각적 자료입니다.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71438" y="9039225"/>
            <a:ext cx="8992881" cy="5104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97"/>
              </a:lnSpc>
            </a:pPr>
            <a:r>
              <a:rPr lang="en-US" sz="1899" u="none">
                <a:solidFill>
                  <a:srgbClr val="FFFFFF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출처: 여기에 참고 문헌을 추가하세요.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756984"/>
          </a:xfrm>
          <a:custGeom>
            <a:avLst/>
            <a:gdLst/>
            <a:ahLst/>
            <a:cxnLst/>
            <a:rect l="l" t="t" r="r" b="b"/>
            <a:pathLst>
              <a:path w="18288000" h="10756984">
                <a:moveTo>
                  <a:pt x="0" y="0"/>
                </a:moveTo>
                <a:lnTo>
                  <a:pt x="18288000" y="0"/>
                </a:lnTo>
                <a:lnTo>
                  <a:pt x="18288000" y="10756984"/>
                </a:lnTo>
                <a:lnTo>
                  <a:pt x="0" y="107569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b="-70010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-7544186" y="0"/>
            <a:ext cx="15239488" cy="10287000"/>
            <a:chOff x="0" y="0"/>
            <a:chExt cx="497319" cy="33570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97319" cy="335702"/>
            </a:xfrm>
            <a:custGeom>
              <a:avLst/>
              <a:gdLst/>
              <a:ahLst/>
              <a:cxnLst/>
              <a:rect l="l" t="t" r="r" b="b"/>
              <a:pathLst>
                <a:path w="497319" h="335702">
                  <a:moveTo>
                    <a:pt x="203200" y="0"/>
                  </a:moveTo>
                  <a:lnTo>
                    <a:pt x="497319" y="0"/>
                  </a:lnTo>
                  <a:lnTo>
                    <a:pt x="294119" y="335702"/>
                  </a:lnTo>
                  <a:lnTo>
                    <a:pt x="0" y="335702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FFFFF">
                <a:alpha val="11765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01600" y="-28575"/>
              <a:ext cx="294119" cy="3642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24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8403" y="129167"/>
            <a:ext cx="11250517" cy="10028665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771438" y="2088177"/>
            <a:ext cx="9491551" cy="413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77"/>
              </a:lnSpc>
              <a:spcBef>
                <a:spcPct val="0"/>
              </a:spcBef>
            </a:pPr>
            <a:r>
              <a:rPr lang="en-US" sz="2484">
                <a:solidFill>
                  <a:srgbClr val="FFFFFF"/>
                </a:solidFill>
                <a:latin typeface="Tlab 판테온"/>
                <a:ea typeface="Tlab 판테온"/>
                <a:cs typeface="Tlab 판테온"/>
                <a:sym typeface="Tlab 판테온"/>
              </a:rPr>
              <a:t>차트에 대한 일반적인 설명을 입력해 주세요.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71438" y="675240"/>
            <a:ext cx="9278077" cy="1190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450"/>
              </a:lnSpc>
              <a:spcBef>
                <a:spcPct val="0"/>
              </a:spcBef>
            </a:pPr>
            <a:r>
              <a:rPr lang="en-US" sz="7500">
                <a:solidFill>
                  <a:srgbClr val="0085CD"/>
                </a:solidFill>
                <a:latin typeface="Tlab 판테온"/>
                <a:ea typeface="Tlab 판테온"/>
                <a:cs typeface="Tlab 판테온"/>
                <a:sym typeface="Tlab 판테온"/>
              </a:rPr>
              <a:t>홍보현황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37655" y="4333599"/>
            <a:ext cx="7450333" cy="916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90" lvl="1" indent="-226695" algn="l">
              <a:lnSpc>
                <a:spcPts val="3780"/>
              </a:lnSpc>
              <a:buFont typeface="Arial"/>
              <a:buChar char="•"/>
            </a:pPr>
            <a:r>
              <a:rPr lang="en-US" sz="2100">
                <a:solidFill>
                  <a:srgbClr val="FFFFFF"/>
                </a:solidFill>
                <a:latin typeface="윤고딕 Medium"/>
                <a:ea typeface="윤고딕 Medium"/>
                <a:cs typeface="윤고딕 Medium"/>
                <a:sym typeface="윤고딕 Medium"/>
                <a:hlinkClick r:id="rId5" tooltip="https://docs.google.com/spreadsheets/d/1DUF2isFWsqVSYhbaACYtbgcLi_YjDqpE3GLQIVgkKQg/edit#gid=69851113"/>
              </a:rPr>
              <a:t>복잡하고 정보가 많은 경우 그래프나 차트를 통해서 시각화 하세요.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37655" y="5392779"/>
            <a:ext cx="7450333" cy="916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90" lvl="1" indent="-226695" algn="l">
              <a:lnSpc>
                <a:spcPts val="3780"/>
              </a:lnSpc>
              <a:buFont typeface="Arial"/>
              <a:buChar char="•"/>
            </a:pPr>
            <a:r>
              <a:rPr lang="en-US" sz="2100">
                <a:solidFill>
                  <a:srgbClr val="FFFFFF"/>
                </a:solidFill>
                <a:latin typeface="윤고딕 Medium"/>
                <a:ea typeface="윤고딕 Medium"/>
                <a:cs typeface="윤고딕 Medium"/>
                <a:sym typeface="윤고딕 Medium"/>
                <a:hlinkClick r:id="rId5" tooltip="https://docs.google.com/spreadsheets/d/1DUF2isFWsqVSYhbaACYtbgcLi_YjDqpE3GLQIVgkKQg/edit#gid=69851113"/>
              </a:rPr>
              <a:t>그래프나 차트는 여러분이 토론하고자 하는 주제에 맥락을</a:t>
            </a:r>
            <a:r>
              <a:rPr lang="en-US" sz="2100">
                <a:solidFill>
                  <a:srgbClr val="FFFFFF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  </a:t>
            </a:r>
            <a:r>
              <a:rPr lang="en-US" sz="2100">
                <a:solidFill>
                  <a:srgbClr val="FFFFFF"/>
                </a:solidFill>
                <a:latin typeface="윤고딕 Medium"/>
                <a:ea typeface="윤고딕 Medium"/>
                <a:cs typeface="윤고딕 Medium"/>
                <a:sym typeface="윤고딕 Medium"/>
                <a:hlinkClick r:id="rId5" tooltip="https://docs.google.com/spreadsheets/d/1DUF2isFWsqVSYhbaACYtbgcLi_YjDqpE3GLQIVgkKQg/edit#gid=69851113"/>
              </a:rPr>
              <a:t>추가하는 데 도움이 되는 시각적 자료입니다.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71438" y="9039225"/>
            <a:ext cx="8992881" cy="5104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97"/>
              </a:lnSpc>
            </a:pPr>
            <a:r>
              <a:rPr lang="en-US" sz="1899" u="none">
                <a:solidFill>
                  <a:srgbClr val="FFFFFF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출처: 여기에 참고 문헌을 추가하세요.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756984"/>
          </a:xfrm>
          <a:custGeom>
            <a:avLst/>
            <a:gdLst/>
            <a:ahLst/>
            <a:cxnLst/>
            <a:rect l="l" t="t" r="r" b="b"/>
            <a:pathLst>
              <a:path w="18288000" h="10756984">
                <a:moveTo>
                  <a:pt x="0" y="0"/>
                </a:moveTo>
                <a:lnTo>
                  <a:pt x="18288000" y="0"/>
                </a:lnTo>
                <a:lnTo>
                  <a:pt x="18288000" y="10756984"/>
                </a:lnTo>
                <a:lnTo>
                  <a:pt x="0" y="107569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b="-70010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-7544186" y="0"/>
            <a:ext cx="15239488" cy="10287000"/>
            <a:chOff x="0" y="0"/>
            <a:chExt cx="497319" cy="33570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97319" cy="335702"/>
            </a:xfrm>
            <a:custGeom>
              <a:avLst/>
              <a:gdLst/>
              <a:ahLst/>
              <a:cxnLst/>
              <a:rect l="l" t="t" r="r" b="b"/>
              <a:pathLst>
                <a:path w="497319" h="335702">
                  <a:moveTo>
                    <a:pt x="203200" y="0"/>
                  </a:moveTo>
                  <a:lnTo>
                    <a:pt x="497319" y="0"/>
                  </a:lnTo>
                  <a:lnTo>
                    <a:pt x="294119" y="335702"/>
                  </a:lnTo>
                  <a:lnTo>
                    <a:pt x="0" y="335702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FFFFF">
                <a:alpha val="11765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01600" y="-28575"/>
              <a:ext cx="294119" cy="3642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24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0" y="5708821"/>
            <a:ext cx="18288000" cy="5189220"/>
          </a:xfrm>
          <a:custGeom>
            <a:avLst/>
            <a:gdLst/>
            <a:ahLst/>
            <a:cxnLst/>
            <a:rect l="l" t="t" r="r" b="b"/>
            <a:pathLst>
              <a:path w="18288000" h="5189220">
                <a:moveTo>
                  <a:pt x="0" y="0"/>
                </a:moveTo>
                <a:lnTo>
                  <a:pt x="18288000" y="0"/>
                </a:lnTo>
                <a:lnTo>
                  <a:pt x="18288000" y="5189220"/>
                </a:lnTo>
                <a:lnTo>
                  <a:pt x="0" y="518922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3123" y="1107835"/>
            <a:ext cx="2238358" cy="2238358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42289" y="494540"/>
            <a:ext cx="9808596" cy="9795933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896607" y="2932872"/>
            <a:ext cx="5160095" cy="2330129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4172" y="4597930"/>
            <a:ext cx="3378308" cy="1069797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2545" y="7098269"/>
            <a:ext cx="2821562" cy="1645911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13190672" y="7282617"/>
            <a:ext cx="4571966" cy="911758"/>
            <a:chOff x="0" y="0"/>
            <a:chExt cx="6095954" cy="1215677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568053" cy="1215677"/>
            </a:xfrm>
            <a:custGeom>
              <a:avLst/>
              <a:gdLst/>
              <a:ahLst/>
              <a:cxnLst/>
              <a:rect l="l" t="t" r="r" b="b"/>
              <a:pathLst>
                <a:path w="568053" h="1215677">
                  <a:moveTo>
                    <a:pt x="0" y="0"/>
                  </a:moveTo>
                  <a:lnTo>
                    <a:pt x="568053" y="0"/>
                  </a:lnTo>
                  <a:lnTo>
                    <a:pt x="568053" y="1215677"/>
                  </a:lnTo>
                  <a:lnTo>
                    <a:pt x="0" y="12156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789700" y="0"/>
              <a:ext cx="568053" cy="1215677"/>
            </a:xfrm>
            <a:custGeom>
              <a:avLst/>
              <a:gdLst/>
              <a:ahLst/>
              <a:cxnLst/>
              <a:rect l="l" t="t" r="r" b="b"/>
              <a:pathLst>
                <a:path w="568053" h="1215677">
                  <a:moveTo>
                    <a:pt x="0" y="0"/>
                  </a:moveTo>
                  <a:lnTo>
                    <a:pt x="568053" y="0"/>
                  </a:lnTo>
                  <a:lnTo>
                    <a:pt x="568053" y="1215677"/>
                  </a:lnTo>
                  <a:lnTo>
                    <a:pt x="0" y="12156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1579400" y="0"/>
              <a:ext cx="568053" cy="1215677"/>
            </a:xfrm>
            <a:custGeom>
              <a:avLst/>
              <a:gdLst/>
              <a:ahLst/>
              <a:cxnLst/>
              <a:rect l="l" t="t" r="r" b="b"/>
              <a:pathLst>
                <a:path w="568053" h="1215677">
                  <a:moveTo>
                    <a:pt x="0" y="0"/>
                  </a:moveTo>
                  <a:lnTo>
                    <a:pt x="568053" y="0"/>
                  </a:lnTo>
                  <a:lnTo>
                    <a:pt x="568053" y="1215677"/>
                  </a:lnTo>
                  <a:lnTo>
                    <a:pt x="0" y="12156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2369101" y="0"/>
              <a:ext cx="568053" cy="1215677"/>
            </a:xfrm>
            <a:custGeom>
              <a:avLst/>
              <a:gdLst/>
              <a:ahLst/>
              <a:cxnLst/>
              <a:rect l="l" t="t" r="r" b="b"/>
              <a:pathLst>
                <a:path w="568053" h="1215677">
                  <a:moveTo>
                    <a:pt x="0" y="0"/>
                  </a:moveTo>
                  <a:lnTo>
                    <a:pt x="568053" y="0"/>
                  </a:lnTo>
                  <a:lnTo>
                    <a:pt x="568053" y="1215677"/>
                  </a:lnTo>
                  <a:lnTo>
                    <a:pt x="0" y="12156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3158801" y="0"/>
              <a:ext cx="568053" cy="1215677"/>
            </a:xfrm>
            <a:custGeom>
              <a:avLst/>
              <a:gdLst/>
              <a:ahLst/>
              <a:cxnLst/>
              <a:rect l="l" t="t" r="r" b="b"/>
              <a:pathLst>
                <a:path w="568053" h="1215677">
                  <a:moveTo>
                    <a:pt x="0" y="0"/>
                  </a:moveTo>
                  <a:lnTo>
                    <a:pt x="568053" y="0"/>
                  </a:lnTo>
                  <a:lnTo>
                    <a:pt x="568053" y="1215677"/>
                  </a:lnTo>
                  <a:lnTo>
                    <a:pt x="0" y="12156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8" name="Freeform 18"/>
            <p:cNvSpPr/>
            <p:nvPr/>
          </p:nvSpPr>
          <p:spPr>
            <a:xfrm>
              <a:off x="3948501" y="0"/>
              <a:ext cx="568053" cy="1215677"/>
            </a:xfrm>
            <a:custGeom>
              <a:avLst/>
              <a:gdLst/>
              <a:ahLst/>
              <a:cxnLst/>
              <a:rect l="l" t="t" r="r" b="b"/>
              <a:pathLst>
                <a:path w="568053" h="1215677">
                  <a:moveTo>
                    <a:pt x="0" y="0"/>
                  </a:moveTo>
                  <a:lnTo>
                    <a:pt x="568053" y="0"/>
                  </a:lnTo>
                  <a:lnTo>
                    <a:pt x="568053" y="1215677"/>
                  </a:lnTo>
                  <a:lnTo>
                    <a:pt x="0" y="12156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9" name="Freeform 19"/>
            <p:cNvSpPr/>
            <p:nvPr/>
          </p:nvSpPr>
          <p:spPr>
            <a:xfrm>
              <a:off x="4738201" y="0"/>
              <a:ext cx="568053" cy="1215677"/>
            </a:xfrm>
            <a:custGeom>
              <a:avLst/>
              <a:gdLst/>
              <a:ahLst/>
              <a:cxnLst/>
              <a:rect l="l" t="t" r="r" b="b"/>
              <a:pathLst>
                <a:path w="568053" h="1215677">
                  <a:moveTo>
                    <a:pt x="0" y="0"/>
                  </a:moveTo>
                  <a:lnTo>
                    <a:pt x="568053" y="0"/>
                  </a:lnTo>
                  <a:lnTo>
                    <a:pt x="568053" y="1215677"/>
                  </a:lnTo>
                  <a:lnTo>
                    <a:pt x="0" y="12156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5527901" y="0"/>
              <a:ext cx="568053" cy="1215677"/>
            </a:xfrm>
            <a:custGeom>
              <a:avLst/>
              <a:gdLst/>
              <a:ahLst/>
              <a:cxnLst/>
              <a:rect l="l" t="t" r="r" b="b"/>
              <a:pathLst>
                <a:path w="568053" h="1215677">
                  <a:moveTo>
                    <a:pt x="0" y="0"/>
                  </a:moveTo>
                  <a:lnTo>
                    <a:pt x="568053" y="0"/>
                  </a:lnTo>
                  <a:lnTo>
                    <a:pt x="568053" y="1215677"/>
                  </a:lnTo>
                  <a:lnTo>
                    <a:pt x="0" y="12156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1133664" y="3861973"/>
            <a:ext cx="2097275" cy="3269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10"/>
              </a:lnSpc>
            </a:pPr>
            <a:r>
              <a:rPr lang="en-US" sz="2008">
                <a:solidFill>
                  <a:srgbClr val="FFFFFF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67% 달성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3326944" y="5809271"/>
            <a:ext cx="4145598" cy="7382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72"/>
              </a:lnSpc>
            </a:pPr>
            <a:r>
              <a:rPr lang="en-US" sz="2008">
                <a:solidFill>
                  <a:srgbClr val="FFFFFF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당사 서비스에 만족하는</a:t>
            </a:r>
          </a:p>
          <a:p>
            <a:pPr algn="ctr">
              <a:lnSpc>
                <a:spcPts val="2972"/>
              </a:lnSpc>
            </a:pPr>
            <a:r>
              <a:rPr lang="en-US" sz="2008">
                <a:solidFill>
                  <a:srgbClr val="FFFFFF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고객의 비중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3326944" y="9173616"/>
            <a:ext cx="4145598" cy="3572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72"/>
              </a:lnSpc>
            </a:pPr>
            <a:r>
              <a:rPr lang="en-US" sz="2008">
                <a:solidFill>
                  <a:srgbClr val="FFFFFF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연간 오픈한 새로운 지점 수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133664" y="6154566"/>
            <a:ext cx="2097275" cy="3269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10"/>
              </a:lnSpc>
            </a:pPr>
            <a:r>
              <a:rPr lang="en-US" sz="2008">
                <a:solidFill>
                  <a:srgbClr val="FFFFFF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35% 달성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133664" y="9192902"/>
            <a:ext cx="2097275" cy="3269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10"/>
              </a:lnSpc>
            </a:pPr>
            <a:r>
              <a:rPr lang="en-US" sz="2008">
                <a:solidFill>
                  <a:srgbClr val="FFFFFF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15% 달성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8194464" y="675240"/>
            <a:ext cx="9278077" cy="1190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9450"/>
              </a:lnSpc>
              <a:spcBef>
                <a:spcPct val="0"/>
              </a:spcBef>
            </a:pPr>
            <a:r>
              <a:rPr lang="en-US" sz="7500">
                <a:solidFill>
                  <a:srgbClr val="0085CD"/>
                </a:solidFill>
                <a:latin typeface="Tlab 판테온"/>
                <a:ea typeface="Tlab 판테온"/>
                <a:cs typeface="Tlab 판테온"/>
                <a:sym typeface="Tlab 판테온"/>
              </a:rPr>
              <a:t>관리현황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352168" y="3372622"/>
            <a:ext cx="1660268" cy="413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477"/>
              </a:lnSpc>
              <a:spcBef>
                <a:spcPct val="0"/>
              </a:spcBef>
            </a:pPr>
            <a:r>
              <a:rPr lang="en-US" sz="2484">
                <a:solidFill>
                  <a:srgbClr val="0085CD"/>
                </a:solidFill>
                <a:latin typeface="Tlab 판테온"/>
                <a:ea typeface="Tlab 판테온"/>
                <a:cs typeface="Tlab 판테온"/>
                <a:sym typeface="Tlab 판테온"/>
              </a:rPr>
              <a:t>목표 1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4504929" y="5147831"/>
            <a:ext cx="1943451" cy="5378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479"/>
              </a:lnSpc>
              <a:spcBef>
                <a:spcPct val="0"/>
              </a:spcBef>
            </a:pPr>
            <a:r>
              <a:rPr lang="en-US" sz="3199">
                <a:solidFill>
                  <a:srgbClr val="0085CD"/>
                </a:solidFill>
                <a:latin typeface="Tlab 판테온"/>
                <a:ea typeface="Tlab 판테온"/>
                <a:cs typeface="Tlab 판테온"/>
                <a:sym typeface="Tlab 판테온"/>
              </a:rPr>
              <a:t>5 중의 3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4504929" y="8511945"/>
            <a:ext cx="1943451" cy="5378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479"/>
              </a:lnSpc>
              <a:spcBef>
                <a:spcPct val="0"/>
              </a:spcBef>
            </a:pPr>
            <a:r>
              <a:rPr lang="en-US" sz="3199">
                <a:solidFill>
                  <a:srgbClr val="0085CD"/>
                </a:solidFill>
                <a:latin typeface="Tlab 판테온"/>
                <a:ea typeface="Tlab 판테온"/>
                <a:cs typeface="Tlab 판테온"/>
                <a:sym typeface="Tlab 판테온"/>
              </a:rPr>
              <a:t>8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352168" y="5665215"/>
            <a:ext cx="1660268" cy="413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477"/>
              </a:lnSpc>
              <a:spcBef>
                <a:spcPct val="0"/>
              </a:spcBef>
            </a:pPr>
            <a:r>
              <a:rPr lang="en-US" sz="2484">
                <a:solidFill>
                  <a:srgbClr val="0085CD"/>
                </a:solidFill>
                <a:latin typeface="Tlab 판테온"/>
                <a:ea typeface="Tlab 판테온"/>
                <a:cs typeface="Tlab 판테온"/>
                <a:sym typeface="Tlab 판테온"/>
              </a:rPr>
              <a:t>목표 2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352168" y="8703551"/>
            <a:ext cx="1660268" cy="413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477"/>
              </a:lnSpc>
              <a:spcBef>
                <a:spcPct val="0"/>
              </a:spcBef>
            </a:pPr>
            <a:r>
              <a:rPr lang="en-US" sz="2484">
                <a:solidFill>
                  <a:srgbClr val="0085CD"/>
                </a:solidFill>
                <a:latin typeface="Tlab 판테온"/>
                <a:ea typeface="Tlab 판테온"/>
                <a:cs typeface="Tlab 판테온"/>
                <a:sym typeface="Tlab 판테온"/>
              </a:rPr>
              <a:t>목표 3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8DC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506545" y="0"/>
            <a:ext cx="12453419" cy="10287000"/>
            <a:chOff x="0" y="0"/>
            <a:chExt cx="406400" cy="33570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06400" cy="335702"/>
            </a:xfrm>
            <a:custGeom>
              <a:avLst/>
              <a:gdLst/>
              <a:ahLst/>
              <a:cxnLst/>
              <a:rect l="l" t="t" r="r" b="b"/>
              <a:pathLst>
                <a:path w="406400" h="335702">
                  <a:moveTo>
                    <a:pt x="203200" y="0"/>
                  </a:moveTo>
                  <a:lnTo>
                    <a:pt x="406400" y="0"/>
                  </a:lnTo>
                  <a:lnTo>
                    <a:pt x="203200" y="335702"/>
                  </a:lnTo>
                  <a:lnTo>
                    <a:pt x="0" y="335702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101600" y="-28575"/>
              <a:ext cx="203200" cy="3642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24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6931577" y="0"/>
            <a:ext cx="12453419" cy="10287000"/>
            <a:chOff x="0" y="0"/>
            <a:chExt cx="406400" cy="33570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06400" cy="335702"/>
            </a:xfrm>
            <a:custGeom>
              <a:avLst/>
              <a:gdLst/>
              <a:ahLst/>
              <a:cxnLst/>
              <a:rect l="l" t="t" r="r" b="b"/>
              <a:pathLst>
                <a:path w="406400" h="335702">
                  <a:moveTo>
                    <a:pt x="203200" y="0"/>
                  </a:moveTo>
                  <a:lnTo>
                    <a:pt x="406400" y="0"/>
                  </a:lnTo>
                  <a:lnTo>
                    <a:pt x="203200" y="335702"/>
                  </a:lnTo>
                  <a:lnTo>
                    <a:pt x="0" y="335702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101600" y="-28575"/>
              <a:ext cx="203200" cy="3642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24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0" y="5097780"/>
            <a:ext cx="18288000" cy="5189220"/>
          </a:xfrm>
          <a:custGeom>
            <a:avLst/>
            <a:gdLst/>
            <a:ahLst/>
            <a:cxnLst/>
            <a:rect l="l" t="t" r="r" b="b"/>
            <a:pathLst>
              <a:path w="18288000" h="5189220">
                <a:moveTo>
                  <a:pt x="0" y="0"/>
                </a:moveTo>
                <a:lnTo>
                  <a:pt x="18288000" y="0"/>
                </a:lnTo>
                <a:lnTo>
                  <a:pt x="18288000" y="5189220"/>
                </a:lnTo>
                <a:lnTo>
                  <a:pt x="0" y="51892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9" name="Group 9"/>
          <p:cNvGrpSpPr/>
          <p:nvPr/>
        </p:nvGrpSpPr>
        <p:grpSpPr>
          <a:xfrm>
            <a:off x="1028700" y="5090847"/>
            <a:ext cx="16230600" cy="333375"/>
            <a:chOff x="0" y="0"/>
            <a:chExt cx="21640800" cy="444500"/>
          </a:xfrm>
        </p:grpSpPr>
        <p:sp>
          <p:nvSpPr>
            <p:cNvPr id="10" name="AutoShape 10"/>
            <p:cNvSpPr/>
            <p:nvPr/>
          </p:nvSpPr>
          <p:spPr>
            <a:xfrm>
              <a:off x="0" y="165100"/>
              <a:ext cx="21640800" cy="0"/>
            </a:xfrm>
            <a:prstGeom prst="line">
              <a:avLst/>
            </a:prstGeom>
            <a:ln w="127000" cap="rnd">
              <a:solidFill>
                <a:srgbClr val="0085C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11" name="Group 11"/>
            <p:cNvGrpSpPr/>
            <p:nvPr/>
          </p:nvGrpSpPr>
          <p:grpSpPr>
            <a:xfrm>
              <a:off x="0" y="12700"/>
              <a:ext cx="431800" cy="431800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0085CD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</p:grpSp>
        <p:grpSp>
          <p:nvGrpSpPr>
            <p:cNvPr id="13" name="Group 13"/>
            <p:cNvGrpSpPr/>
            <p:nvPr/>
          </p:nvGrpSpPr>
          <p:grpSpPr>
            <a:xfrm>
              <a:off x="5718078" y="0"/>
              <a:ext cx="431800" cy="431800"/>
              <a:chOff x="0" y="0"/>
              <a:chExt cx="6350000" cy="6350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0085CD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11436156" y="0"/>
              <a:ext cx="431800" cy="431800"/>
              <a:chOff x="0" y="0"/>
              <a:chExt cx="6350000" cy="635000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0085CD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</p:grpSp>
        <p:grpSp>
          <p:nvGrpSpPr>
            <p:cNvPr id="17" name="Group 17"/>
            <p:cNvGrpSpPr/>
            <p:nvPr/>
          </p:nvGrpSpPr>
          <p:grpSpPr>
            <a:xfrm>
              <a:off x="17154234" y="0"/>
              <a:ext cx="431800" cy="431800"/>
              <a:chOff x="0" y="0"/>
              <a:chExt cx="6350000" cy="63500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0085CD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</p:grpSp>
      </p:grpSp>
      <p:sp>
        <p:nvSpPr>
          <p:cNvPr id="19" name="TextBox 19"/>
          <p:cNvSpPr txBox="1"/>
          <p:nvPr/>
        </p:nvSpPr>
        <p:spPr>
          <a:xfrm>
            <a:off x="1028700" y="5876660"/>
            <a:ext cx="3364925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840"/>
              </a:lnSpc>
              <a:spcBef>
                <a:spcPct val="0"/>
              </a:spcBef>
            </a:pPr>
            <a:r>
              <a:rPr lang="en-US" sz="3200" dirty="0" err="1">
                <a:solidFill>
                  <a:srgbClr val="FFFFFF"/>
                </a:solidFill>
                <a:latin typeface="Tlab 판테온"/>
                <a:ea typeface="Tlab 판테온"/>
                <a:cs typeface="Tlab 판테온"/>
                <a:sym typeface="Tlab 판테온"/>
              </a:rPr>
              <a:t>타이틀</a:t>
            </a:r>
            <a:endParaRPr lang="en-US" sz="3200" dirty="0">
              <a:solidFill>
                <a:srgbClr val="FFFFFF"/>
              </a:solidFill>
              <a:latin typeface="Tlab 판테온"/>
              <a:ea typeface="Tlab 판테온"/>
              <a:cs typeface="Tlab 판테온"/>
              <a:sym typeface="Tlab 판테온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5317258" y="5876660"/>
            <a:ext cx="3364925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840"/>
              </a:lnSpc>
              <a:spcBef>
                <a:spcPct val="0"/>
              </a:spcBef>
            </a:pPr>
            <a:r>
              <a:rPr lang="en-US" sz="3200">
                <a:solidFill>
                  <a:srgbClr val="FFFFFF"/>
                </a:solidFill>
                <a:latin typeface="Tlab 판테온"/>
                <a:ea typeface="Tlab 판테온"/>
                <a:cs typeface="Tlab 판테온"/>
                <a:sym typeface="Tlab 판테온"/>
              </a:rPr>
              <a:t>타이틀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9606108" y="5876660"/>
            <a:ext cx="3364925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840"/>
              </a:lnSpc>
              <a:spcBef>
                <a:spcPct val="0"/>
              </a:spcBef>
            </a:pPr>
            <a:r>
              <a:rPr lang="en-US" sz="3200">
                <a:solidFill>
                  <a:srgbClr val="FFFFFF"/>
                </a:solidFill>
                <a:latin typeface="Tlab 판테온"/>
                <a:ea typeface="Tlab 판테온"/>
                <a:cs typeface="Tlab 판테온"/>
                <a:sym typeface="Tlab 판테온"/>
              </a:rPr>
              <a:t>타이틀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3894375" y="5876660"/>
            <a:ext cx="3364925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840"/>
              </a:lnSpc>
              <a:spcBef>
                <a:spcPct val="0"/>
              </a:spcBef>
            </a:pPr>
            <a:r>
              <a:rPr lang="en-US" sz="3200">
                <a:solidFill>
                  <a:srgbClr val="FFFFFF"/>
                </a:solidFill>
                <a:latin typeface="Tlab 판테온"/>
                <a:ea typeface="Tlab 판테온"/>
                <a:cs typeface="Tlab 판테온"/>
                <a:sym typeface="Tlab 판테온"/>
              </a:rPr>
              <a:t>타이틀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028700" y="6870689"/>
            <a:ext cx="3107458" cy="8378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22"/>
              </a:lnSpc>
            </a:pPr>
            <a:r>
              <a:rPr lang="en-US" sz="2099">
                <a:solidFill>
                  <a:srgbClr val="0085CD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토론하고자 하는 내용을</a:t>
            </a:r>
          </a:p>
          <a:p>
            <a:pPr marL="0" lvl="0" indent="0" algn="l">
              <a:lnSpc>
                <a:spcPts val="3422"/>
              </a:lnSpc>
            </a:pPr>
            <a:r>
              <a:rPr lang="en-US" sz="2099">
                <a:solidFill>
                  <a:srgbClr val="0085CD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간략하게 설명해 주세요.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5317258" y="6870689"/>
            <a:ext cx="3111180" cy="8378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22"/>
              </a:lnSpc>
              <a:spcBef>
                <a:spcPct val="0"/>
              </a:spcBef>
            </a:pPr>
            <a:r>
              <a:rPr lang="en-US" sz="2099" u="none">
                <a:solidFill>
                  <a:srgbClr val="0085CD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토론하고자 하는 내용을</a:t>
            </a:r>
          </a:p>
          <a:p>
            <a:pPr marL="0" lvl="0" indent="0" algn="l">
              <a:lnSpc>
                <a:spcPts val="3422"/>
              </a:lnSpc>
              <a:spcBef>
                <a:spcPct val="0"/>
              </a:spcBef>
            </a:pPr>
            <a:r>
              <a:rPr lang="en-US" sz="2099" u="none">
                <a:solidFill>
                  <a:srgbClr val="0085CD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간략하게 설명해 주세요.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3894375" y="6870689"/>
            <a:ext cx="3111180" cy="8378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22"/>
              </a:lnSpc>
              <a:spcBef>
                <a:spcPct val="0"/>
              </a:spcBef>
            </a:pPr>
            <a:r>
              <a:rPr lang="en-US" sz="2099" u="none">
                <a:solidFill>
                  <a:srgbClr val="0085CD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토론하고자 하는 내용을</a:t>
            </a:r>
          </a:p>
          <a:p>
            <a:pPr marL="0" lvl="0" indent="0" algn="l">
              <a:lnSpc>
                <a:spcPts val="3422"/>
              </a:lnSpc>
              <a:spcBef>
                <a:spcPct val="0"/>
              </a:spcBef>
            </a:pPr>
            <a:r>
              <a:rPr lang="en-US" sz="2099" u="none">
                <a:solidFill>
                  <a:srgbClr val="0085CD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간략하게 설명해 주세요.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9605817" y="6870689"/>
            <a:ext cx="3111180" cy="8378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22"/>
              </a:lnSpc>
              <a:spcBef>
                <a:spcPct val="0"/>
              </a:spcBef>
            </a:pPr>
            <a:r>
              <a:rPr lang="en-US" sz="2099" u="none">
                <a:solidFill>
                  <a:srgbClr val="0085CD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토론하고자 하는 내용을</a:t>
            </a:r>
          </a:p>
          <a:p>
            <a:pPr marL="0" lvl="0" indent="0" algn="l">
              <a:lnSpc>
                <a:spcPts val="3422"/>
              </a:lnSpc>
              <a:spcBef>
                <a:spcPct val="0"/>
              </a:spcBef>
            </a:pPr>
            <a:r>
              <a:rPr lang="en-US" sz="2099" u="none">
                <a:solidFill>
                  <a:srgbClr val="0085CD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간략하게 설명해 주세요.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036888" y="3852746"/>
            <a:ext cx="1371600" cy="9746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840"/>
              </a:lnSpc>
              <a:spcBef>
                <a:spcPct val="0"/>
              </a:spcBef>
            </a:pPr>
            <a:r>
              <a:rPr lang="ko-KR" altLang="en-US" sz="3200" dirty="0">
                <a:solidFill>
                  <a:srgbClr val="0085CD"/>
                </a:solidFill>
                <a:latin typeface="Tlab 판테온"/>
                <a:ea typeface="Tlab 판테온"/>
                <a:cs typeface="Tlab 판테온"/>
                <a:sym typeface="Tlab 판테온"/>
              </a:rPr>
              <a:t>조작</a:t>
            </a:r>
            <a:r>
              <a:rPr lang="en-US" altLang="ko-KR" sz="3200" dirty="0">
                <a:solidFill>
                  <a:srgbClr val="0085CD"/>
                </a:solidFill>
                <a:latin typeface="Tlab 판테온"/>
                <a:ea typeface="Tlab 판테온"/>
                <a:cs typeface="Tlab 판테온"/>
                <a:sym typeface="Tlab 판테온"/>
              </a:rPr>
              <a:t>, </a:t>
            </a:r>
            <a:r>
              <a:rPr lang="ko-KR" altLang="en-US" sz="3200" dirty="0">
                <a:solidFill>
                  <a:srgbClr val="0085CD"/>
                </a:solidFill>
                <a:latin typeface="Tlab 판테온"/>
                <a:ea typeface="Tlab 판테온"/>
                <a:cs typeface="Tlab 판테온"/>
                <a:sym typeface="Tlab 판테온"/>
              </a:rPr>
              <a:t>움직임</a:t>
            </a:r>
            <a:endParaRPr lang="en-US" sz="3200" u="none" dirty="0">
              <a:solidFill>
                <a:srgbClr val="0085CD"/>
              </a:solidFill>
              <a:latin typeface="Tlab 판테온"/>
              <a:ea typeface="Tlab 판테온"/>
              <a:cs typeface="Tlab 판테온"/>
              <a:sym typeface="Tlab 판테온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5317258" y="3892173"/>
            <a:ext cx="1938152" cy="9746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840"/>
              </a:lnSpc>
              <a:spcBef>
                <a:spcPct val="0"/>
              </a:spcBef>
            </a:pPr>
            <a:r>
              <a:rPr lang="ko-KR" altLang="en-US" sz="3200" u="none" dirty="0">
                <a:solidFill>
                  <a:srgbClr val="0085CD"/>
                </a:solidFill>
                <a:latin typeface="Tlab 판테온"/>
                <a:ea typeface="Tlab 판테온"/>
                <a:cs typeface="Tlab 판테온"/>
                <a:sym typeface="Tlab 판테온"/>
              </a:rPr>
              <a:t>배치</a:t>
            </a:r>
            <a:r>
              <a:rPr lang="en-US" altLang="ko-KR" sz="3200" u="none" dirty="0">
                <a:solidFill>
                  <a:srgbClr val="0085CD"/>
                </a:solidFill>
                <a:latin typeface="Tlab 판테온"/>
                <a:ea typeface="Tlab 판테온"/>
                <a:cs typeface="Tlab 판테온"/>
                <a:sym typeface="Tlab 판테온"/>
              </a:rPr>
              <a:t>,</a:t>
            </a:r>
          </a:p>
          <a:p>
            <a:pPr marL="0" lvl="0" indent="0" algn="l">
              <a:lnSpc>
                <a:spcPts val="3840"/>
              </a:lnSpc>
              <a:spcBef>
                <a:spcPct val="0"/>
              </a:spcBef>
            </a:pPr>
            <a:r>
              <a:rPr lang="ko-KR" altLang="en-US" sz="3200" u="none" dirty="0">
                <a:solidFill>
                  <a:srgbClr val="0085CD"/>
                </a:solidFill>
                <a:latin typeface="Tlab 판테온"/>
                <a:ea typeface="Tlab 판테온"/>
                <a:cs typeface="Tlab 판테온"/>
                <a:sym typeface="Tlab 판테온"/>
              </a:rPr>
              <a:t>턴 종료</a:t>
            </a:r>
            <a:endParaRPr lang="en-US" sz="3200" u="none" dirty="0">
              <a:solidFill>
                <a:srgbClr val="0085CD"/>
              </a:solidFill>
              <a:latin typeface="Tlab 판테온"/>
              <a:ea typeface="Tlab 판테온"/>
              <a:cs typeface="Tlab 판테온"/>
              <a:sym typeface="Tlab 판테온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9606108" y="4157397"/>
            <a:ext cx="1637948" cy="4873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3840"/>
              </a:lnSpc>
              <a:spcBef>
                <a:spcPct val="0"/>
              </a:spcBef>
            </a:pPr>
            <a:r>
              <a:rPr lang="en-US" altLang="ko-KR" sz="3200" dirty="0">
                <a:solidFill>
                  <a:srgbClr val="0085CD"/>
                </a:solidFill>
                <a:latin typeface="Tlab 판테온"/>
                <a:ea typeface="Tlab 판테온"/>
                <a:cs typeface="Tlab 판테온"/>
                <a:sym typeface="Tlab 판테온"/>
              </a:rPr>
              <a:t>DB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3851414" y="4116825"/>
            <a:ext cx="1496392" cy="4873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>
              <a:lnSpc>
                <a:spcPts val="3840"/>
              </a:lnSpc>
              <a:spcBef>
                <a:spcPct val="0"/>
              </a:spcBef>
            </a:pPr>
            <a:r>
              <a:rPr lang="en-US" altLang="ko-KR" sz="3200" dirty="0">
                <a:solidFill>
                  <a:srgbClr val="0085CD"/>
                </a:solidFill>
                <a:latin typeface="Tlab 판테온"/>
                <a:ea typeface="Tlab 판테온"/>
                <a:cs typeface="Tlab 판테온"/>
                <a:sym typeface="Tlab 판테온"/>
              </a:rPr>
              <a:t>UI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8474592" y="9039225"/>
            <a:ext cx="8992881" cy="5104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597"/>
              </a:lnSpc>
            </a:pPr>
            <a:r>
              <a:rPr lang="en-US" sz="1899" u="none">
                <a:solidFill>
                  <a:srgbClr val="FFFFFF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출처: 여기에 참고 문헌을 추가하세요.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771438" y="675240"/>
            <a:ext cx="9278077" cy="1190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450"/>
              </a:lnSpc>
              <a:spcBef>
                <a:spcPct val="0"/>
              </a:spcBef>
            </a:pPr>
            <a:r>
              <a:rPr lang="en-US" sz="7500" dirty="0">
                <a:solidFill>
                  <a:srgbClr val="0085CD"/>
                </a:solidFill>
                <a:latin typeface="Tlab 판테온"/>
                <a:ea typeface="Tlab 판테온"/>
                <a:cs typeface="Tlab 판테온"/>
                <a:sym typeface="Tlab 판테온"/>
              </a:rPr>
              <a:t>INDEX </a:t>
            </a:r>
            <a:r>
              <a:rPr lang="en-US" sz="4000" dirty="0">
                <a:solidFill>
                  <a:srgbClr val="0085CD"/>
                </a:solidFill>
                <a:latin typeface="Tlab 판테온"/>
                <a:ea typeface="Tlab 판테온"/>
                <a:cs typeface="Tlab 판테온"/>
                <a:sym typeface="Tlab 판테온"/>
              </a:rPr>
              <a:t>- 1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756984"/>
          </a:xfrm>
          <a:custGeom>
            <a:avLst/>
            <a:gdLst/>
            <a:ahLst/>
            <a:cxnLst/>
            <a:rect l="l" t="t" r="r" b="b"/>
            <a:pathLst>
              <a:path w="18288000" h="10756984">
                <a:moveTo>
                  <a:pt x="0" y="0"/>
                </a:moveTo>
                <a:lnTo>
                  <a:pt x="18288000" y="0"/>
                </a:lnTo>
                <a:lnTo>
                  <a:pt x="18288000" y="10756984"/>
                </a:lnTo>
                <a:lnTo>
                  <a:pt x="0" y="107569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b="-70010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14741600" y="0"/>
            <a:ext cx="12453419" cy="10287000"/>
            <a:chOff x="0" y="0"/>
            <a:chExt cx="406400" cy="33570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06400" cy="335702"/>
            </a:xfrm>
            <a:custGeom>
              <a:avLst/>
              <a:gdLst/>
              <a:ahLst/>
              <a:cxnLst/>
              <a:rect l="l" t="t" r="r" b="b"/>
              <a:pathLst>
                <a:path w="406400" h="335702">
                  <a:moveTo>
                    <a:pt x="203200" y="0"/>
                  </a:moveTo>
                  <a:lnTo>
                    <a:pt x="406400" y="0"/>
                  </a:lnTo>
                  <a:lnTo>
                    <a:pt x="203200" y="335702"/>
                  </a:lnTo>
                  <a:lnTo>
                    <a:pt x="0" y="335702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01600" y="-28575"/>
              <a:ext cx="203200" cy="3642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24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7544186" y="0"/>
            <a:ext cx="15239488" cy="10287000"/>
            <a:chOff x="0" y="0"/>
            <a:chExt cx="497319" cy="33570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97319" cy="335702"/>
            </a:xfrm>
            <a:custGeom>
              <a:avLst/>
              <a:gdLst/>
              <a:ahLst/>
              <a:cxnLst/>
              <a:rect l="l" t="t" r="r" b="b"/>
              <a:pathLst>
                <a:path w="497319" h="335702">
                  <a:moveTo>
                    <a:pt x="203200" y="0"/>
                  </a:moveTo>
                  <a:lnTo>
                    <a:pt x="497319" y="0"/>
                  </a:lnTo>
                  <a:lnTo>
                    <a:pt x="294119" y="335702"/>
                  </a:lnTo>
                  <a:lnTo>
                    <a:pt x="0" y="335702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FFFFF">
                <a:alpha val="11765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01600" y="-28575"/>
              <a:ext cx="294119" cy="3642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249"/>
                </a:lnSpc>
                <a:spcBef>
                  <a:spcPct val="0"/>
                </a:spcBef>
              </a:pPr>
              <a:endParaRPr/>
            </a:p>
          </p:txBody>
        </p:sp>
      </p:grpSp>
      <p:graphicFrame>
        <p:nvGraphicFramePr>
          <p:cNvPr id="9" name="Table 9"/>
          <p:cNvGraphicFramePr>
            <a:graphicFrameLocks noGrp="1"/>
          </p:cNvGraphicFramePr>
          <p:nvPr/>
        </p:nvGraphicFramePr>
        <p:xfrm>
          <a:off x="771438" y="3332977"/>
          <a:ext cx="16707024" cy="5241636"/>
        </p:xfrm>
        <a:graphic>
          <a:graphicData uri="http://schemas.openxmlformats.org/drawingml/2006/table">
            <a:tbl>
              <a:tblPr/>
              <a:tblGrid>
                <a:gridCol w="1533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367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841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8416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8416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8416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971544"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FFFFFF"/>
                          </a:solidFill>
                          <a:latin typeface="Tlab 판테온"/>
                          <a:ea typeface="Tlab 판테온"/>
                          <a:cs typeface="Tlab 판테온"/>
                          <a:sym typeface="Tlab 판테온"/>
                        </a:rPr>
                        <a:t>구분</a:t>
                      </a:r>
                      <a:endParaRPr lang="en-US" sz="1100"/>
                    </a:p>
                  </a:txBody>
                  <a:tcPr marL="171450" marR="171450" marT="171450" marB="171450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5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FFFFFF"/>
                          </a:solidFill>
                          <a:latin typeface="Tlab 판테온"/>
                          <a:ea typeface="Tlab 판테온"/>
                          <a:cs typeface="Tlab 판테온"/>
                          <a:sym typeface="Tlab 판테온"/>
                        </a:rPr>
                        <a:t>2025년 3월</a:t>
                      </a:r>
                      <a:endParaRPr lang="en-US" sz="1100"/>
                    </a:p>
                  </a:txBody>
                  <a:tcPr marL="171450" marR="171450" marT="171450" marB="17145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5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FFFFFF"/>
                          </a:solidFill>
                          <a:latin typeface="Tlab 판테온"/>
                          <a:ea typeface="Tlab 판테온"/>
                          <a:cs typeface="Tlab 판테온"/>
                          <a:sym typeface="Tlab 판테온"/>
                        </a:rPr>
                        <a:t>4월</a:t>
                      </a:r>
                      <a:endParaRPr lang="en-US" sz="1100"/>
                    </a:p>
                  </a:txBody>
                  <a:tcPr marL="171450" marR="171450" marT="171450" marB="17145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5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FFFFFF"/>
                          </a:solidFill>
                          <a:latin typeface="Tlab 판테온"/>
                          <a:ea typeface="Tlab 판테온"/>
                          <a:cs typeface="Tlab 판테온"/>
                          <a:sym typeface="Tlab 판테온"/>
                        </a:rPr>
                        <a:t>5월</a:t>
                      </a:r>
                      <a:endParaRPr lang="en-US" sz="1100"/>
                    </a:p>
                  </a:txBody>
                  <a:tcPr marL="171450" marR="171450" marT="171450" marB="17145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5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FFFFFF"/>
                          </a:solidFill>
                          <a:latin typeface="Tlab 판테온"/>
                          <a:ea typeface="Tlab 판테온"/>
                          <a:cs typeface="Tlab 판테온"/>
                          <a:sym typeface="Tlab 판테온"/>
                        </a:rPr>
                        <a:t>6월</a:t>
                      </a:r>
                      <a:endParaRPr lang="en-US" sz="1100"/>
                    </a:p>
                  </a:txBody>
                  <a:tcPr marL="171450" marR="171450" marT="171450" marB="17145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5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FFFFFF"/>
                          </a:solidFill>
                          <a:latin typeface="Tlab 판테온"/>
                          <a:ea typeface="Tlab 판테온"/>
                          <a:cs typeface="Tlab 판테온"/>
                          <a:sym typeface="Tlab 판테온"/>
                        </a:rPr>
                        <a:t>합계</a:t>
                      </a:r>
                      <a:endParaRPr lang="en-US" sz="1100"/>
                    </a:p>
                  </a:txBody>
                  <a:tcPr marL="171450" marR="171450" marT="171450" marB="17145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5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52475"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85CD"/>
                          </a:solidFill>
                          <a:latin typeface="Tlab 판테온"/>
                          <a:ea typeface="Tlab 판테온"/>
                          <a:cs typeface="Tlab 판테온"/>
                          <a:sym typeface="Tlab 판테온"/>
                        </a:rPr>
                        <a:t>연구비</a:t>
                      </a:r>
                      <a:endParaRPr lang="en-US" sz="1100"/>
                    </a:p>
                  </a:txBody>
                  <a:tcPr marL="171450" marR="171450" marT="171450" marB="171450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E2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60"/>
                        </a:lnSpc>
                        <a:defRPr/>
                      </a:pPr>
                      <a:endParaRPr lang="en-US" sz="1100"/>
                    </a:p>
                  </a:txBody>
                  <a:tcPr marL="171450" marR="171450" marT="171450" marB="17145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1B8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1B8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endParaRPr lang="en-US" sz="1100"/>
                    </a:p>
                  </a:txBody>
                  <a:tcPr marL="171450" marR="171450" marT="171450" marB="171450" anchor="ctr">
                    <a:lnL w="9525" cap="flat" cmpd="sng" algn="ctr">
                      <a:solidFill>
                        <a:srgbClr val="41B8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1B8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1B8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endParaRPr lang="en-US" sz="1100"/>
                    </a:p>
                  </a:txBody>
                  <a:tcPr marL="171450" marR="171450" marT="171450" marB="171450" anchor="ctr">
                    <a:lnL w="9525" cap="flat" cmpd="sng" algn="ctr">
                      <a:solidFill>
                        <a:srgbClr val="41B8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1B8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1B8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endParaRPr lang="en-US" sz="1100"/>
                    </a:p>
                  </a:txBody>
                  <a:tcPr marL="171450" marR="171450" marT="171450" marB="171450" anchor="ctr">
                    <a:lnL w="9525" cap="flat" cmpd="sng" algn="ctr">
                      <a:solidFill>
                        <a:srgbClr val="41B8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1B8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1B8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endParaRPr lang="en-US" sz="1100"/>
                    </a:p>
                  </a:txBody>
                  <a:tcPr marL="171450" marR="171450" marT="171450" marB="171450" anchor="ctr">
                    <a:lnL w="9525" cap="flat" cmpd="sng" algn="ctr">
                      <a:solidFill>
                        <a:srgbClr val="41B8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1B8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79404"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85CD"/>
                          </a:solidFill>
                          <a:latin typeface="Tlab 판테온"/>
                          <a:ea typeface="Tlab 판테온"/>
                          <a:cs typeface="Tlab 판테온"/>
                          <a:sym typeface="Tlab 판테온"/>
                        </a:rPr>
                        <a:t>개발비</a:t>
                      </a:r>
                      <a:endParaRPr lang="en-US" sz="1100"/>
                    </a:p>
                  </a:txBody>
                  <a:tcPr marL="171450" marR="171450" marT="171450" marB="171450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E2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endParaRPr lang="en-US" sz="1100"/>
                    </a:p>
                  </a:txBody>
                  <a:tcPr marL="171450" marR="171450" marT="171450" marB="17145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1B8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1B8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1B8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endParaRPr lang="en-US" sz="1100"/>
                    </a:p>
                  </a:txBody>
                  <a:tcPr marL="171450" marR="171450" marT="171450" marB="171450" anchor="ctr">
                    <a:lnL w="9525" cap="flat" cmpd="sng" algn="ctr">
                      <a:solidFill>
                        <a:srgbClr val="41B8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1B8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1B8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1B8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endParaRPr lang="en-US" sz="1100"/>
                    </a:p>
                  </a:txBody>
                  <a:tcPr marL="171450" marR="171450" marT="171450" marB="171450" anchor="ctr">
                    <a:lnL w="9525" cap="flat" cmpd="sng" algn="ctr">
                      <a:solidFill>
                        <a:srgbClr val="41B8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1B8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1B8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1B8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endParaRPr lang="en-US" sz="1100"/>
                    </a:p>
                  </a:txBody>
                  <a:tcPr marL="171450" marR="171450" marT="171450" marB="171450" anchor="ctr">
                    <a:lnL w="9525" cap="flat" cmpd="sng" algn="ctr">
                      <a:solidFill>
                        <a:srgbClr val="41B8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1B8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1B8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1B8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endParaRPr lang="en-US" sz="1100"/>
                    </a:p>
                  </a:txBody>
                  <a:tcPr marL="171450" marR="171450" marT="171450" marB="171450" anchor="ctr">
                    <a:lnL w="9525" cap="flat" cmpd="sng" algn="ctr">
                      <a:solidFill>
                        <a:srgbClr val="41B8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1B8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1B8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79404"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85CD"/>
                          </a:solidFill>
                          <a:latin typeface="Tlab 판테온"/>
                          <a:ea typeface="Tlab 판테온"/>
                          <a:cs typeface="Tlab 판테온"/>
                          <a:sym typeface="Tlab 판테온"/>
                        </a:rPr>
                        <a:t>제조비</a:t>
                      </a:r>
                      <a:endParaRPr lang="en-US" sz="1100"/>
                    </a:p>
                  </a:txBody>
                  <a:tcPr marL="171450" marR="171450" marT="171450" marB="171450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E2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endParaRPr lang="en-US" sz="1100"/>
                    </a:p>
                  </a:txBody>
                  <a:tcPr marL="171450" marR="171450" marT="171450" marB="17145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1B8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1B8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1B8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endParaRPr lang="en-US" sz="1100"/>
                    </a:p>
                  </a:txBody>
                  <a:tcPr marL="171450" marR="171450" marT="171450" marB="171450" anchor="ctr">
                    <a:lnL w="9525" cap="flat" cmpd="sng" algn="ctr">
                      <a:solidFill>
                        <a:srgbClr val="41B8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1B8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1B8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1B8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endParaRPr lang="en-US" sz="1100"/>
                    </a:p>
                  </a:txBody>
                  <a:tcPr marL="171450" marR="171450" marT="171450" marB="171450" anchor="ctr">
                    <a:lnL w="9525" cap="flat" cmpd="sng" algn="ctr">
                      <a:solidFill>
                        <a:srgbClr val="41B8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1B8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1B8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1B8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endParaRPr lang="en-US" sz="1100"/>
                    </a:p>
                  </a:txBody>
                  <a:tcPr marL="171450" marR="171450" marT="171450" marB="171450" anchor="ctr">
                    <a:lnL w="9525" cap="flat" cmpd="sng" algn="ctr">
                      <a:solidFill>
                        <a:srgbClr val="41B8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1B8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1B8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1B8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endParaRPr lang="en-US" sz="1100"/>
                    </a:p>
                  </a:txBody>
                  <a:tcPr marL="171450" marR="171450" marT="171450" marB="171450" anchor="ctr">
                    <a:lnL w="9525" cap="flat" cmpd="sng" algn="ctr">
                      <a:solidFill>
                        <a:srgbClr val="41B8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1B8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1B8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79404"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85CD"/>
                          </a:solidFill>
                          <a:latin typeface="Tlab 판테온"/>
                          <a:ea typeface="Tlab 판테온"/>
                          <a:cs typeface="Tlab 판테온"/>
                          <a:sym typeface="Tlab 판테온"/>
                        </a:rPr>
                        <a:t>홍보비</a:t>
                      </a:r>
                      <a:endParaRPr lang="en-US" sz="1100"/>
                    </a:p>
                  </a:txBody>
                  <a:tcPr marL="171450" marR="171450" marT="171450" marB="171450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E2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endParaRPr lang="en-US" sz="1100"/>
                    </a:p>
                  </a:txBody>
                  <a:tcPr marL="171450" marR="171450" marT="171450" marB="17145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1B8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1B8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1B8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endParaRPr lang="en-US" sz="1100"/>
                    </a:p>
                  </a:txBody>
                  <a:tcPr marL="171450" marR="171450" marT="171450" marB="171450" anchor="ctr">
                    <a:lnL w="9525" cap="flat" cmpd="sng" algn="ctr">
                      <a:solidFill>
                        <a:srgbClr val="41B8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1B8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1B8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1B8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endParaRPr lang="en-US" sz="1100"/>
                    </a:p>
                  </a:txBody>
                  <a:tcPr marL="171450" marR="171450" marT="171450" marB="171450" anchor="ctr">
                    <a:lnL w="9525" cap="flat" cmpd="sng" algn="ctr">
                      <a:solidFill>
                        <a:srgbClr val="41B8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1B8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1B8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1B8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endParaRPr lang="en-US" sz="1100"/>
                    </a:p>
                  </a:txBody>
                  <a:tcPr marL="171450" marR="171450" marT="171450" marB="171450" anchor="ctr">
                    <a:lnL w="9525" cap="flat" cmpd="sng" algn="ctr">
                      <a:solidFill>
                        <a:srgbClr val="41B8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1B8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1B8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1B8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endParaRPr lang="en-US" sz="1100"/>
                    </a:p>
                  </a:txBody>
                  <a:tcPr marL="171450" marR="171450" marT="171450" marB="171450" anchor="ctr">
                    <a:lnL w="9525" cap="flat" cmpd="sng" algn="ctr">
                      <a:solidFill>
                        <a:srgbClr val="41B8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1B8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1B8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79404"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85CD"/>
                          </a:solidFill>
                          <a:latin typeface="Tlab 판테온"/>
                          <a:ea typeface="Tlab 판테온"/>
                          <a:cs typeface="Tlab 판테온"/>
                          <a:sym typeface="Tlab 판테온"/>
                        </a:rPr>
                        <a:t>관리비</a:t>
                      </a:r>
                      <a:endParaRPr lang="en-US" sz="1100"/>
                    </a:p>
                  </a:txBody>
                  <a:tcPr marL="171450" marR="171450" marT="171450" marB="171450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E2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endParaRPr lang="en-US" sz="1100"/>
                    </a:p>
                  </a:txBody>
                  <a:tcPr marL="171450" marR="171450" marT="171450" marB="17145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1B8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1B8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endParaRPr lang="en-US" sz="1100"/>
                    </a:p>
                  </a:txBody>
                  <a:tcPr marL="171450" marR="171450" marT="171450" marB="171450" anchor="ctr">
                    <a:lnL w="9525" cap="flat" cmpd="sng" algn="ctr">
                      <a:solidFill>
                        <a:srgbClr val="41B8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1B8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1B8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endParaRPr lang="en-US" sz="1100"/>
                    </a:p>
                  </a:txBody>
                  <a:tcPr marL="171450" marR="171450" marT="171450" marB="171450" anchor="ctr">
                    <a:lnL w="9525" cap="flat" cmpd="sng" algn="ctr">
                      <a:solidFill>
                        <a:srgbClr val="41B8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1B8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1B8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endParaRPr lang="en-US" sz="1100"/>
                    </a:p>
                  </a:txBody>
                  <a:tcPr marL="171450" marR="171450" marT="171450" marB="171450" anchor="ctr">
                    <a:lnL w="9525" cap="flat" cmpd="sng" algn="ctr">
                      <a:solidFill>
                        <a:srgbClr val="41B8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1B8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1B8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endParaRPr lang="en-US" sz="1100"/>
                    </a:p>
                  </a:txBody>
                  <a:tcPr marL="171450" marR="171450" marT="171450" marB="171450" anchor="ctr">
                    <a:lnL w="9525" cap="flat" cmpd="sng" algn="ctr">
                      <a:solidFill>
                        <a:srgbClr val="41B8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1B8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0" name="TextBox 10"/>
          <p:cNvSpPr txBox="1"/>
          <p:nvPr/>
        </p:nvSpPr>
        <p:spPr>
          <a:xfrm>
            <a:off x="771438" y="2088177"/>
            <a:ext cx="9491551" cy="413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77"/>
              </a:lnSpc>
              <a:spcBef>
                <a:spcPct val="0"/>
              </a:spcBef>
            </a:pPr>
            <a:r>
              <a:rPr lang="en-US" sz="2484">
                <a:solidFill>
                  <a:srgbClr val="0085CD"/>
                </a:solidFill>
                <a:latin typeface="Tlab 판테온"/>
                <a:ea typeface="Tlab 판테온"/>
                <a:cs typeface="Tlab 판테온"/>
                <a:sym typeface="Tlab 판테온"/>
              </a:rPr>
              <a:t>서브 헤딩을 입력하세요.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71438" y="675240"/>
            <a:ext cx="9278077" cy="1190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450"/>
              </a:lnSpc>
              <a:spcBef>
                <a:spcPct val="0"/>
              </a:spcBef>
            </a:pPr>
            <a:r>
              <a:rPr lang="en-US" sz="7500">
                <a:solidFill>
                  <a:srgbClr val="FFFFFF"/>
                </a:solidFill>
                <a:latin typeface="Tlab 판테온"/>
                <a:ea typeface="Tlab 판테온"/>
                <a:cs typeface="Tlab 판테온"/>
                <a:sym typeface="Tlab 판테온"/>
              </a:rPr>
              <a:t>비용현황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485581" y="9039225"/>
            <a:ext cx="8992881" cy="5104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597"/>
              </a:lnSpc>
            </a:pPr>
            <a:r>
              <a:rPr lang="en-US" sz="1899" u="none">
                <a:solidFill>
                  <a:srgbClr val="0085CD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출처: 여기에 참고 문헌을 추가하세요.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756984"/>
          </a:xfrm>
          <a:custGeom>
            <a:avLst/>
            <a:gdLst/>
            <a:ahLst/>
            <a:cxnLst/>
            <a:rect l="l" t="t" r="r" b="b"/>
            <a:pathLst>
              <a:path w="18288000" h="10756984">
                <a:moveTo>
                  <a:pt x="0" y="0"/>
                </a:moveTo>
                <a:lnTo>
                  <a:pt x="18288000" y="0"/>
                </a:lnTo>
                <a:lnTo>
                  <a:pt x="18288000" y="10756984"/>
                </a:lnTo>
                <a:lnTo>
                  <a:pt x="0" y="107569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b="-70010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14741600" y="0"/>
            <a:ext cx="12453419" cy="10287000"/>
            <a:chOff x="0" y="0"/>
            <a:chExt cx="406400" cy="33570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06400" cy="335702"/>
            </a:xfrm>
            <a:custGeom>
              <a:avLst/>
              <a:gdLst/>
              <a:ahLst/>
              <a:cxnLst/>
              <a:rect l="l" t="t" r="r" b="b"/>
              <a:pathLst>
                <a:path w="406400" h="335702">
                  <a:moveTo>
                    <a:pt x="203200" y="0"/>
                  </a:moveTo>
                  <a:lnTo>
                    <a:pt x="406400" y="0"/>
                  </a:lnTo>
                  <a:lnTo>
                    <a:pt x="203200" y="335702"/>
                  </a:lnTo>
                  <a:lnTo>
                    <a:pt x="0" y="335702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01600" y="-28575"/>
              <a:ext cx="203200" cy="3642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24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7544186" y="0"/>
            <a:ext cx="15239488" cy="10287000"/>
            <a:chOff x="0" y="0"/>
            <a:chExt cx="497319" cy="33570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97319" cy="335702"/>
            </a:xfrm>
            <a:custGeom>
              <a:avLst/>
              <a:gdLst/>
              <a:ahLst/>
              <a:cxnLst/>
              <a:rect l="l" t="t" r="r" b="b"/>
              <a:pathLst>
                <a:path w="497319" h="335702">
                  <a:moveTo>
                    <a:pt x="203200" y="0"/>
                  </a:moveTo>
                  <a:lnTo>
                    <a:pt x="497319" y="0"/>
                  </a:lnTo>
                  <a:lnTo>
                    <a:pt x="294119" y="335702"/>
                  </a:lnTo>
                  <a:lnTo>
                    <a:pt x="0" y="335702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FFFFF">
                <a:alpha val="11765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01600" y="-28575"/>
              <a:ext cx="294119" cy="3642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24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5222622" y="2583425"/>
            <a:ext cx="3086100" cy="3086100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93D1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422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9979278" y="2583425"/>
            <a:ext cx="3086100" cy="3086100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93D1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422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0" y="5708821"/>
            <a:ext cx="18288000" cy="5189220"/>
          </a:xfrm>
          <a:custGeom>
            <a:avLst/>
            <a:gdLst/>
            <a:ahLst/>
            <a:cxnLst/>
            <a:rect l="l" t="t" r="r" b="b"/>
            <a:pathLst>
              <a:path w="18288000" h="5189220">
                <a:moveTo>
                  <a:pt x="0" y="0"/>
                </a:moveTo>
                <a:lnTo>
                  <a:pt x="18288000" y="0"/>
                </a:lnTo>
                <a:lnTo>
                  <a:pt x="18288000" y="5189220"/>
                </a:lnTo>
                <a:lnTo>
                  <a:pt x="0" y="518922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aphicFrame>
        <p:nvGraphicFramePr>
          <p:cNvPr id="16" name="Table 16"/>
          <p:cNvGraphicFramePr>
            <a:graphicFrameLocks noGrp="1"/>
          </p:cNvGraphicFramePr>
          <p:nvPr/>
        </p:nvGraphicFramePr>
        <p:xfrm>
          <a:off x="980709" y="7573304"/>
          <a:ext cx="927545" cy="4628452"/>
        </p:xfrm>
        <a:graphic>
          <a:graphicData uri="http://schemas.openxmlformats.org/drawingml/2006/table">
            <a:tbl>
              <a:tblPr/>
              <a:tblGrid>
                <a:gridCol w="9275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61171"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85CD"/>
                          </a:solidFill>
                          <a:latin typeface="Tlab 판테온"/>
                          <a:ea typeface="Tlab 판테온"/>
                          <a:cs typeface="Tlab 판테온"/>
                          <a:sym typeface="Tlab 판테온"/>
                        </a:rPr>
                        <a:t>개션점 1 타이틀 및 내용을 간략히 적어주세요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E2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7" name="Table 17"/>
          <p:cNvGraphicFramePr>
            <a:graphicFrameLocks noGrp="1"/>
          </p:cNvGraphicFramePr>
          <p:nvPr/>
        </p:nvGraphicFramePr>
        <p:xfrm>
          <a:off x="5229721" y="7573304"/>
          <a:ext cx="927545" cy="4628452"/>
        </p:xfrm>
        <a:graphic>
          <a:graphicData uri="http://schemas.openxmlformats.org/drawingml/2006/table">
            <a:tbl>
              <a:tblPr/>
              <a:tblGrid>
                <a:gridCol w="9275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61171"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85CD"/>
                          </a:solidFill>
                          <a:latin typeface="Tlab 판테온"/>
                          <a:ea typeface="Tlab 판테온"/>
                          <a:cs typeface="Tlab 판테온"/>
                          <a:sym typeface="Tlab 판테온"/>
                        </a:rPr>
                        <a:t>개션점 2 타이틀 및 내용을 간략히 적어주세요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E2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8" name="Table 18"/>
          <p:cNvGraphicFramePr>
            <a:graphicFrameLocks noGrp="1"/>
          </p:cNvGraphicFramePr>
          <p:nvPr/>
        </p:nvGraphicFramePr>
        <p:xfrm>
          <a:off x="9478734" y="7573304"/>
          <a:ext cx="927545" cy="4628452"/>
        </p:xfrm>
        <a:graphic>
          <a:graphicData uri="http://schemas.openxmlformats.org/drawingml/2006/table">
            <a:tbl>
              <a:tblPr/>
              <a:tblGrid>
                <a:gridCol w="9275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61171"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85CD"/>
                          </a:solidFill>
                          <a:latin typeface="Tlab 판테온"/>
                          <a:ea typeface="Tlab 판테온"/>
                          <a:cs typeface="Tlab 판테온"/>
                          <a:sym typeface="Tlab 판테온"/>
                        </a:rPr>
                        <a:t>개션점 3 타이틀 및 내용을 간략히 적어주세요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E2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9" name="Table 19"/>
          <p:cNvGraphicFramePr>
            <a:graphicFrameLocks noGrp="1"/>
          </p:cNvGraphicFramePr>
          <p:nvPr/>
        </p:nvGraphicFramePr>
        <p:xfrm>
          <a:off x="13727746" y="7573304"/>
          <a:ext cx="927545" cy="4628452"/>
        </p:xfrm>
        <a:graphic>
          <a:graphicData uri="http://schemas.openxmlformats.org/drawingml/2006/table">
            <a:tbl>
              <a:tblPr/>
              <a:tblGrid>
                <a:gridCol w="9275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61171"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85CD"/>
                          </a:solidFill>
                          <a:latin typeface="Tlab 판테온"/>
                          <a:ea typeface="Tlab 판테온"/>
                          <a:cs typeface="Tlab 판테온"/>
                          <a:sym typeface="Tlab 판테온"/>
                        </a:rPr>
                        <a:t>개션점 4 타이틀 및 내용을 간략히 적어주세요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E2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0" name="AutoShape 20"/>
          <p:cNvSpPr/>
          <p:nvPr/>
        </p:nvSpPr>
        <p:spPr>
          <a:xfrm rot="5400000">
            <a:off x="2243878" y="6725026"/>
            <a:ext cx="1005582" cy="0"/>
          </a:xfrm>
          <a:prstGeom prst="line">
            <a:avLst/>
          </a:prstGeom>
          <a:ln w="47625" cap="flat">
            <a:solidFill>
              <a:srgbClr val="FFFFFF"/>
            </a:solidFill>
            <a:prstDash val="sysDot"/>
            <a:headEnd type="none" w="sm" len="sm"/>
            <a:tailEnd type="oval" w="lg" len="lg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1" name="AutoShape 21"/>
          <p:cNvSpPr/>
          <p:nvPr/>
        </p:nvSpPr>
        <p:spPr>
          <a:xfrm rot="5400000">
            <a:off x="6492890" y="6725026"/>
            <a:ext cx="1005582" cy="0"/>
          </a:xfrm>
          <a:prstGeom prst="line">
            <a:avLst/>
          </a:prstGeom>
          <a:ln w="47625" cap="flat">
            <a:solidFill>
              <a:srgbClr val="FFFFFF"/>
            </a:solidFill>
            <a:prstDash val="sysDot"/>
            <a:headEnd type="none" w="sm" len="sm"/>
            <a:tailEnd type="oval" w="lg" len="lg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2" name="AutoShape 22"/>
          <p:cNvSpPr/>
          <p:nvPr/>
        </p:nvSpPr>
        <p:spPr>
          <a:xfrm rot="5400000">
            <a:off x="10789527" y="6725026"/>
            <a:ext cx="1005582" cy="0"/>
          </a:xfrm>
          <a:prstGeom prst="line">
            <a:avLst/>
          </a:prstGeom>
          <a:ln w="47625" cap="flat">
            <a:solidFill>
              <a:srgbClr val="FFFFFF"/>
            </a:solidFill>
            <a:prstDash val="sysDot"/>
            <a:headEnd type="none" w="sm" len="sm"/>
            <a:tailEnd type="oval" w="lg" len="lg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3" name="AutoShape 23"/>
          <p:cNvSpPr/>
          <p:nvPr/>
        </p:nvSpPr>
        <p:spPr>
          <a:xfrm rot="5400000">
            <a:off x="15038540" y="6725026"/>
            <a:ext cx="1005582" cy="0"/>
          </a:xfrm>
          <a:prstGeom prst="line">
            <a:avLst/>
          </a:prstGeom>
          <a:ln w="47625" cap="flat">
            <a:solidFill>
              <a:srgbClr val="FFFFFF"/>
            </a:solidFill>
            <a:prstDash val="sysDot"/>
            <a:headEnd type="none" w="sm" len="sm"/>
            <a:tailEnd type="oval" w="lg" len="lg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4" name="AutoShape 24"/>
          <p:cNvSpPr/>
          <p:nvPr/>
        </p:nvSpPr>
        <p:spPr>
          <a:xfrm rot="-10800000">
            <a:off x="2722857" y="6137432"/>
            <a:ext cx="12842287" cy="0"/>
          </a:xfrm>
          <a:prstGeom prst="line">
            <a:avLst/>
          </a:prstGeom>
          <a:ln w="47625" cap="flat">
            <a:solidFill>
              <a:srgbClr val="FFFFFF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5" name="TextBox 25"/>
          <p:cNvSpPr txBox="1"/>
          <p:nvPr/>
        </p:nvSpPr>
        <p:spPr>
          <a:xfrm>
            <a:off x="771438" y="675240"/>
            <a:ext cx="9278077" cy="1190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450"/>
              </a:lnSpc>
              <a:spcBef>
                <a:spcPct val="0"/>
              </a:spcBef>
            </a:pPr>
            <a:r>
              <a:rPr lang="en-US" sz="7500">
                <a:solidFill>
                  <a:srgbClr val="FFFFFF"/>
                </a:solidFill>
                <a:latin typeface="Tlab 판테온"/>
                <a:ea typeface="Tlab 판테온"/>
                <a:cs typeface="Tlab 판테온"/>
                <a:sym typeface="Tlab 판테온"/>
              </a:rPr>
              <a:t>개선점 및 대책</a:t>
            </a:r>
          </a:p>
        </p:txBody>
      </p:sp>
      <p:grpSp>
        <p:nvGrpSpPr>
          <p:cNvPr id="26" name="Group 26"/>
          <p:cNvGrpSpPr/>
          <p:nvPr/>
        </p:nvGrpSpPr>
        <p:grpSpPr>
          <a:xfrm>
            <a:off x="5117826" y="3321192"/>
            <a:ext cx="3295692" cy="1455226"/>
            <a:chOff x="0" y="0"/>
            <a:chExt cx="4394255" cy="1940301"/>
          </a:xfrm>
        </p:grpSpPr>
        <p:sp>
          <p:nvSpPr>
            <p:cNvPr id="27" name="TextBox 27"/>
            <p:cNvSpPr txBox="1"/>
            <p:nvPr/>
          </p:nvSpPr>
          <p:spPr>
            <a:xfrm>
              <a:off x="0" y="1066287"/>
              <a:ext cx="4394255" cy="87401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736"/>
                </a:lnSpc>
              </a:pPr>
              <a:r>
                <a:rPr lang="en-US" sz="1800" u="none">
                  <a:solidFill>
                    <a:srgbClr val="FFFFFF"/>
                  </a:solidFill>
                  <a:latin typeface="윤고딕 Semi-Bold"/>
                  <a:ea typeface="윤고딕 Semi-Bold"/>
                  <a:cs typeface="윤고딕 Semi-Bold"/>
                  <a:sym typeface="윤고딕 Semi-Bold"/>
                </a:rPr>
                <a:t>토론하고자 하는 내용을</a:t>
              </a:r>
            </a:p>
            <a:p>
              <a:pPr marL="0" lvl="0" indent="0" algn="ctr">
                <a:lnSpc>
                  <a:spcPts val="2736"/>
                </a:lnSpc>
              </a:pPr>
              <a:r>
                <a:rPr lang="en-US" sz="1800" u="none">
                  <a:solidFill>
                    <a:srgbClr val="FFFFFF"/>
                  </a:solidFill>
                  <a:latin typeface="윤고딕 Semi-Bold"/>
                  <a:ea typeface="윤고딕 Semi-Bold"/>
                  <a:cs typeface="윤고딕 Semi-Bold"/>
                  <a:sym typeface="윤고딕 Semi-Bold"/>
                </a:rPr>
                <a:t>간략하게 설명해 주세요.</a:t>
              </a:r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64032" y="-76200"/>
              <a:ext cx="4266192" cy="8583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465"/>
                </a:lnSpc>
                <a:spcBef>
                  <a:spcPct val="0"/>
                </a:spcBef>
              </a:pPr>
              <a:r>
                <a:rPr lang="en-US" sz="3903" u="none">
                  <a:solidFill>
                    <a:srgbClr val="89E5FD"/>
                  </a:solidFill>
                  <a:latin typeface="Tlab 판테온"/>
                  <a:ea typeface="Tlab 판테온"/>
                  <a:cs typeface="Tlab 판테온"/>
                  <a:sym typeface="Tlab 판테온"/>
                </a:rPr>
                <a:t>대책 1</a:t>
              </a: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9874482" y="3321192"/>
            <a:ext cx="3295692" cy="1455226"/>
            <a:chOff x="0" y="0"/>
            <a:chExt cx="4394255" cy="1940301"/>
          </a:xfrm>
        </p:grpSpPr>
        <p:sp>
          <p:nvSpPr>
            <p:cNvPr id="30" name="TextBox 30"/>
            <p:cNvSpPr txBox="1"/>
            <p:nvPr/>
          </p:nvSpPr>
          <p:spPr>
            <a:xfrm>
              <a:off x="0" y="1066287"/>
              <a:ext cx="4394255" cy="87401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736"/>
                </a:lnSpc>
              </a:pPr>
              <a:r>
                <a:rPr lang="en-US" sz="1800" u="none">
                  <a:solidFill>
                    <a:srgbClr val="FFFFFF"/>
                  </a:solidFill>
                  <a:latin typeface="윤고딕 Semi-Bold"/>
                  <a:ea typeface="윤고딕 Semi-Bold"/>
                  <a:cs typeface="윤고딕 Semi-Bold"/>
                  <a:sym typeface="윤고딕 Semi-Bold"/>
                </a:rPr>
                <a:t>토론하고자 하는 내용을</a:t>
              </a:r>
            </a:p>
            <a:p>
              <a:pPr marL="0" lvl="0" indent="0" algn="ctr">
                <a:lnSpc>
                  <a:spcPts val="2736"/>
                </a:lnSpc>
              </a:pPr>
              <a:r>
                <a:rPr lang="en-US" sz="1800" u="none">
                  <a:solidFill>
                    <a:srgbClr val="FFFFFF"/>
                  </a:solidFill>
                  <a:latin typeface="윤고딕 Semi-Bold"/>
                  <a:ea typeface="윤고딕 Semi-Bold"/>
                  <a:cs typeface="윤고딕 Semi-Bold"/>
                  <a:sym typeface="윤고딕 Semi-Bold"/>
                </a:rPr>
                <a:t>간략하게 설명해 주세요.</a:t>
              </a:r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64032" y="-76200"/>
              <a:ext cx="4266192" cy="8583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465"/>
                </a:lnSpc>
                <a:spcBef>
                  <a:spcPct val="0"/>
                </a:spcBef>
              </a:pPr>
              <a:r>
                <a:rPr lang="en-US" sz="3903" u="none">
                  <a:solidFill>
                    <a:srgbClr val="89E5FD"/>
                  </a:solidFill>
                  <a:latin typeface="Tlab 판테온"/>
                  <a:ea typeface="Tlab 판테온"/>
                  <a:cs typeface="Tlab 판테온"/>
                  <a:sym typeface="Tlab 판테온"/>
                </a:rPr>
                <a:t>대책 2</a:t>
              </a:r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756984"/>
          </a:xfrm>
          <a:custGeom>
            <a:avLst/>
            <a:gdLst/>
            <a:ahLst/>
            <a:cxnLst/>
            <a:rect l="l" t="t" r="r" b="b"/>
            <a:pathLst>
              <a:path w="18288000" h="10756984">
                <a:moveTo>
                  <a:pt x="0" y="0"/>
                </a:moveTo>
                <a:lnTo>
                  <a:pt x="18288000" y="0"/>
                </a:lnTo>
                <a:lnTo>
                  <a:pt x="18288000" y="10756984"/>
                </a:lnTo>
                <a:lnTo>
                  <a:pt x="0" y="107569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b="-70010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14741600" y="0"/>
            <a:ext cx="12453419" cy="10287000"/>
            <a:chOff x="0" y="0"/>
            <a:chExt cx="406400" cy="33570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06400" cy="335702"/>
            </a:xfrm>
            <a:custGeom>
              <a:avLst/>
              <a:gdLst/>
              <a:ahLst/>
              <a:cxnLst/>
              <a:rect l="l" t="t" r="r" b="b"/>
              <a:pathLst>
                <a:path w="406400" h="335702">
                  <a:moveTo>
                    <a:pt x="203200" y="0"/>
                  </a:moveTo>
                  <a:lnTo>
                    <a:pt x="406400" y="0"/>
                  </a:lnTo>
                  <a:lnTo>
                    <a:pt x="203200" y="335702"/>
                  </a:lnTo>
                  <a:lnTo>
                    <a:pt x="0" y="335702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01600" y="-28575"/>
              <a:ext cx="203200" cy="3642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24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7544186" y="0"/>
            <a:ext cx="15239488" cy="10287000"/>
            <a:chOff x="0" y="0"/>
            <a:chExt cx="497319" cy="33570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97319" cy="335702"/>
            </a:xfrm>
            <a:custGeom>
              <a:avLst/>
              <a:gdLst/>
              <a:ahLst/>
              <a:cxnLst/>
              <a:rect l="l" t="t" r="r" b="b"/>
              <a:pathLst>
                <a:path w="497319" h="335702">
                  <a:moveTo>
                    <a:pt x="203200" y="0"/>
                  </a:moveTo>
                  <a:lnTo>
                    <a:pt x="497319" y="0"/>
                  </a:lnTo>
                  <a:lnTo>
                    <a:pt x="294119" y="335702"/>
                  </a:lnTo>
                  <a:lnTo>
                    <a:pt x="0" y="335702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FFFFF">
                <a:alpha val="11765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01600" y="-28575"/>
              <a:ext cx="294119" cy="3642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249"/>
                </a:lnSpc>
                <a:spcBef>
                  <a:spcPct val="0"/>
                </a:spcBef>
              </a:pPr>
              <a:endParaRPr/>
            </a:p>
          </p:txBody>
        </p:sp>
      </p:grpSp>
      <p:graphicFrame>
        <p:nvGraphicFramePr>
          <p:cNvPr id="9" name="Table 9"/>
          <p:cNvGraphicFramePr>
            <a:graphicFrameLocks noGrp="1"/>
          </p:cNvGraphicFramePr>
          <p:nvPr/>
        </p:nvGraphicFramePr>
        <p:xfrm>
          <a:off x="636018" y="3259865"/>
          <a:ext cx="17015964" cy="6183144"/>
        </p:xfrm>
        <a:graphic>
          <a:graphicData uri="http://schemas.openxmlformats.org/drawingml/2006/table">
            <a:tbl>
              <a:tblPr/>
              <a:tblGrid>
                <a:gridCol w="85079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079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61048">
                <a:tc>
                  <a:txBody>
                    <a:bodyPr/>
                    <a:lstStyle/>
                    <a:p>
                      <a:pPr algn="ctr">
                        <a:lnSpc>
                          <a:spcPts val="4900"/>
                        </a:lnSpc>
                        <a:defRPr/>
                      </a:pPr>
                      <a:r>
                        <a:rPr lang="en-US" sz="3500">
                          <a:solidFill>
                            <a:srgbClr val="FFFFFF"/>
                          </a:solidFill>
                          <a:latin typeface="Tlab 판테온"/>
                          <a:ea typeface="Tlab 판테온"/>
                          <a:cs typeface="Tlab 판테온"/>
                          <a:sym typeface="Tlab 판테온"/>
                        </a:rPr>
                        <a:t>건의할 내용 1을 작성해 주세요.</a:t>
                      </a:r>
                      <a:endParaRPr lang="en-US" sz="1100"/>
                    </a:p>
                  </a:txBody>
                  <a:tcPr marL="161925" marR="161925" marT="161925" marB="161925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FD9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900"/>
                        </a:lnSpc>
                        <a:defRPr/>
                      </a:pPr>
                      <a:r>
                        <a:rPr lang="en-US" sz="3500">
                          <a:solidFill>
                            <a:srgbClr val="FFFFFF"/>
                          </a:solidFill>
                          <a:latin typeface="Tlab 판테온"/>
                          <a:ea typeface="Tlab 판테온"/>
                          <a:cs typeface="Tlab 판테온"/>
                          <a:sym typeface="Tlab 판테온"/>
                        </a:rPr>
                        <a:t>건의할 내용 2을 작성해 주세요.</a:t>
                      </a:r>
                      <a:endParaRPr lang="en-US" sz="1100"/>
                    </a:p>
                  </a:txBody>
                  <a:tcPr marL="161925" marR="161925" marT="161925" marB="161925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B5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61048">
                <a:tc>
                  <a:txBody>
                    <a:bodyPr/>
                    <a:lstStyle/>
                    <a:p>
                      <a:pPr algn="ctr">
                        <a:lnSpc>
                          <a:spcPts val="4900"/>
                        </a:lnSpc>
                        <a:defRPr/>
                      </a:pPr>
                      <a:r>
                        <a:rPr lang="en-US" sz="3500">
                          <a:solidFill>
                            <a:srgbClr val="FFFFFF"/>
                          </a:solidFill>
                          <a:latin typeface="Tlab 판테온"/>
                          <a:ea typeface="Tlab 판테온"/>
                          <a:cs typeface="Tlab 판테온"/>
                          <a:sym typeface="Tlab 판테온"/>
                        </a:rPr>
                        <a:t>건의할 내용 3을 작성해 주세요.</a:t>
                      </a:r>
                      <a:endParaRPr lang="en-US" sz="1100"/>
                    </a:p>
                  </a:txBody>
                  <a:tcPr marL="161925" marR="161925" marT="161925" marB="161925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FD9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900"/>
                        </a:lnSpc>
                        <a:defRPr/>
                      </a:pPr>
                      <a:r>
                        <a:rPr lang="en-US" sz="3500">
                          <a:solidFill>
                            <a:srgbClr val="FFFFFF"/>
                          </a:solidFill>
                          <a:latin typeface="Tlab 판테온"/>
                          <a:ea typeface="Tlab 판테온"/>
                          <a:cs typeface="Tlab 판테온"/>
                          <a:sym typeface="Tlab 판테온"/>
                        </a:rPr>
                        <a:t>건의할 내용 4을 작성해 주세요.</a:t>
                      </a:r>
                      <a:endParaRPr lang="en-US" sz="1100"/>
                    </a:p>
                  </a:txBody>
                  <a:tcPr marL="161925" marR="161925" marT="161925" marB="161925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B5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61048">
                <a:tc>
                  <a:txBody>
                    <a:bodyPr/>
                    <a:lstStyle/>
                    <a:p>
                      <a:pPr algn="ctr">
                        <a:lnSpc>
                          <a:spcPts val="4900"/>
                        </a:lnSpc>
                        <a:defRPr/>
                      </a:pPr>
                      <a:r>
                        <a:rPr lang="en-US" sz="3500">
                          <a:solidFill>
                            <a:srgbClr val="FFFFFF"/>
                          </a:solidFill>
                          <a:latin typeface="Tlab 판테온"/>
                          <a:ea typeface="Tlab 판테온"/>
                          <a:cs typeface="Tlab 판테온"/>
                          <a:sym typeface="Tlab 판테온"/>
                        </a:rPr>
                        <a:t>건의할 내용 5을 작성해 주세요.</a:t>
                      </a:r>
                      <a:endParaRPr lang="en-US" sz="1100"/>
                    </a:p>
                  </a:txBody>
                  <a:tcPr marL="161925" marR="161925" marT="161925" marB="161925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FD9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900"/>
                        </a:lnSpc>
                        <a:defRPr/>
                      </a:pPr>
                      <a:r>
                        <a:rPr lang="en-US" sz="3500">
                          <a:solidFill>
                            <a:srgbClr val="FFFFFF"/>
                          </a:solidFill>
                          <a:latin typeface="Tlab 판테온"/>
                          <a:ea typeface="Tlab 판테온"/>
                          <a:cs typeface="Tlab 판테온"/>
                          <a:sym typeface="Tlab 판테온"/>
                        </a:rPr>
                        <a:t>건의할 내용 6을 작성해 주세요.</a:t>
                      </a:r>
                      <a:endParaRPr lang="en-US" sz="1100"/>
                    </a:p>
                  </a:txBody>
                  <a:tcPr marL="161925" marR="161925" marT="161925" marB="161925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B5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0" name="TextBox 10"/>
          <p:cNvSpPr txBox="1"/>
          <p:nvPr/>
        </p:nvSpPr>
        <p:spPr>
          <a:xfrm>
            <a:off x="771438" y="675240"/>
            <a:ext cx="9278077" cy="1190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450"/>
              </a:lnSpc>
              <a:spcBef>
                <a:spcPct val="0"/>
              </a:spcBef>
            </a:pPr>
            <a:r>
              <a:rPr lang="en-US" sz="7500">
                <a:solidFill>
                  <a:srgbClr val="FFFFFF"/>
                </a:solidFill>
                <a:latin typeface="Tlab 판테온"/>
                <a:ea typeface="Tlab 판테온"/>
                <a:cs typeface="Tlab 판테온"/>
                <a:sym typeface="Tlab 판테온"/>
              </a:rPr>
              <a:t>건의사항</a:t>
            </a:r>
          </a:p>
        </p:txBody>
      </p:sp>
    </p:spTree>
    <p:extLst>
      <p:ext uri="{BB962C8B-B14F-4D97-AF65-F5344CB8AC3E}">
        <p14:creationId xmlns:p14="http://schemas.microsoft.com/office/powerpoint/2010/main" val="34242863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4B5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237139" y="0"/>
            <a:ext cx="13239902" cy="10287000"/>
            <a:chOff x="0" y="0"/>
            <a:chExt cx="17653203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14196"/>
            <a:stretch>
              <a:fillRect/>
            </a:stretch>
          </p:blipFill>
          <p:spPr>
            <a:xfrm>
              <a:off x="0" y="0"/>
              <a:ext cx="17653203" cy="13716000"/>
            </a:xfrm>
            <a:prstGeom prst="rect">
              <a:avLst/>
            </a:prstGeom>
          </p:spPr>
        </p:pic>
      </p:grpSp>
      <p:sp>
        <p:nvSpPr>
          <p:cNvPr id="4" name="Freeform 4"/>
          <p:cNvSpPr/>
          <p:nvPr/>
        </p:nvSpPr>
        <p:spPr>
          <a:xfrm>
            <a:off x="0" y="5097780"/>
            <a:ext cx="18288000" cy="5189220"/>
          </a:xfrm>
          <a:custGeom>
            <a:avLst/>
            <a:gdLst/>
            <a:ahLst/>
            <a:cxnLst/>
            <a:rect l="l" t="t" r="r" b="b"/>
            <a:pathLst>
              <a:path w="18288000" h="5189220">
                <a:moveTo>
                  <a:pt x="0" y="0"/>
                </a:moveTo>
                <a:lnTo>
                  <a:pt x="18288000" y="0"/>
                </a:lnTo>
                <a:lnTo>
                  <a:pt x="18288000" y="5189220"/>
                </a:lnTo>
                <a:lnTo>
                  <a:pt x="0" y="51892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5" name="Group 5"/>
          <p:cNvGrpSpPr/>
          <p:nvPr/>
        </p:nvGrpSpPr>
        <p:grpSpPr>
          <a:xfrm>
            <a:off x="3822942" y="0"/>
            <a:ext cx="14017966" cy="10997495"/>
            <a:chOff x="0" y="0"/>
            <a:chExt cx="427903" cy="33570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7903" cy="335702"/>
            </a:xfrm>
            <a:custGeom>
              <a:avLst/>
              <a:gdLst/>
              <a:ahLst/>
              <a:cxnLst/>
              <a:rect l="l" t="t" r="r" b="b"/>
              <a:pathLst>
                <a:path w="427903" h="335702">
                  <a:moveTo>
                    <a:pt x="203200" y="0"/>
                  </a:moveTo>
                  <a:lnTo>
                    <a:pt x="427903" y="0"/>
                  </a:lnTo>
                  <a:lnTo>
                    <a:pt x="224703" y="335702"/>
                  </a:lnTo>
                  <a:lnTo>
                    <a:pt x="0" y="335702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44B5D9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101600" y="-28575"/>
              <a:ext cx="224703" cy="3642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24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2002763" y="-224901"/>
            <a:ext cx="14683655" cy="10776503"/>
            <a:chOff x="0" y="0"/>
            <a:chExt cx="19578206" cy="14368670"/>
          </a:xfrm>
        </p:grpSpPr>
        <p:grpSp>
          <p:nvGrpSpPr>
            <p:cNvPr id="9" name="Group 9"/>
            <p:cNvGrpSpPr/>
            <p:nvPr/>
          </p:nvGrpSpPr>
          <p:grpSpPr>
            <a:xfrm>
              <a:off x="2183527" y="0"/>
              <a:ext cx="17394680" cy="14368670"/>
              <a:chOff x="0" y="0"/>
              <a:chExt cx="406400" cy="335702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406400" cy="335702"/>
              </a:xfrm>
              <a:custGeom>
                <a:avLst/>
                <a:gdLst/>
                <a:ahLst/>
                <a:cxnLst/>
                <a:rect l="l" t="t" r="r" b="b"/>
                <a:pathLst>
                  <a:path w="406400" h="335702">
                    <a:moveTo>
                      <a:pt x="203200" y="0"/>
                    </a:moveTo>
                    <a:lnTo>
                      <a:pt x="406400" y="0"/>
                    </a:lnTo>
                    <a:lnTo>
                      <a:pt x="203200" y="335702"/>
                    </a:lnTo>
                    <a:lnTo>
                      <a:pt x="0" y="335702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1" name="TextBox 11"/>
              <p:cNvSpPr txBox="1"/>
              <p:nvPr/>
            </p:nvSpPr>
            <p:spPr>
              <a:xfrm>
                <a:off x="101600" y="-19050"/>
                <a:ext cx="203200" cy="35475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3331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2" name="Group 12"/>
            <p:cNvGrpSpPr/>
            <p:nvPr/>
          </p:nvGrpSpPr>
          <p:grpSpPr>
            <a:xfrm>
              <a:off x="0" y="307417"/>
              <a:ext cx="17022522" cy="14061254"/>
              <a:chOff x="0" y="0"/>
              <a:chExt cx="406400" cy="335702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06400" cy="335702"/>
              </a:xfrm>
              <a:custGeom>
                <a:avLst/>
                <a:gdLst/>
                <a:ahLst/>
                <a:cxnLst/>
                <a:rect l="l" t="t" r="r" b="b"/>
                <a:pathLst>
                  <a:path w="406400" h="335702">
                    <a:moveTo>
                      <a:pt x="203200" y="0"/>
                    </a:moveTo>
                    <a:lnTo>
                      <a:pt x="406400" y="0"/>
                    </a:lnTo>
                    <a:lnTo>
                      <a:pt x="203200" y="335702"/>
                    </a:lnTo>
                    <a:lnTo>
                      <a:pt x="0" y="335702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101600" y="-19050"/>
                <a:ext cx="203200" cy="35475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3331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sp>
        <p:nvSpPr>
          <p:cNvPr id="15" name="Freeform 15"/>
          <p:cNvSpPr/>
          <p:nvPr/>
        </p:nvSpPr>
        <p:spPr>
          <a:xfrm>
            <a:off x="0" y="5375967"/>
            <a:ext cx="18524471" cy="6036875"/>
          </a:xfrm>
          <a:custGeom>
            <a:avLst/>
            <a:gdLst/>
            <a:ahLst/>
            <a:cxnLst/>
            <a:rect l="l" t="t" r="r" b="b"/>
            <a:pathLst>
              <a:path w="18524471" h="6036875">
                <a:moveTo>
                  <a:pt x="0" y="0"/>
                </a:moveTo>
                <a:lnTo>
                  <a:pt x="18524471" y="0"/>
                </a:lnTo>
                <a:lnTo>
                  <a:pt x="18524471" y="6036875"/>
                </a:lnTo>
                <a:lnTo>
                  <a:pt x="0" y="603687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14849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6" name="Freeform 16"/>
          <p:cNvSpPr/>
          <p:nvPr/>
        </p:nvSpPr>
        <p:spPr>
          <a:xfrm>
            <a:off x="8574045" y="1889797"/>
            <a:ext cx="1139909" cy="900528"/>
          </a:xfrm>
          <a:custGeom>
            <a:avLst/>
            <a:gdLst/>
            <a:ahLst/>
            <a:cxnLst/>
            <a:rect l="l" t="t" r="r" b="b"/>
            <a:pathLst>
              <a:path w="1139909" h="900528">
                <a:moveTo>
                  <a:pt x="0" y="0"/>
                </a:moveTo>
                <a:lnTo>
                  <a:pt x="1139910" y="0"/>
                </a:lnTo>
                <a:lnTo>
                  <a:pt x="1139910" y="900528"/>
                </a:lnTo>
                <a:lnTo>
                  <a:pt x="0" y="9005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7" name="Freeform 17"/>
          <p:cNvSpPr/>
          <p:nvPr/>
        </p:nvSpPr>
        <p:spPr>
          <a:xfrm flipH="1" flipV="1">
            <a:off x="8574045" y="6603819"/>
            <a:ext cx="1139909" cy="900528"/>
          </a:xfrm>
          <a:custGeom>
            <a:avLst/>
            <a:gdLst/>
            <a:ahLst/>
            <a:cxnLst/>
            <a:rect l="l" t="t" r="r" b="b"/>
            <a:pathLst>
              <a:path w="1139909" h="900528">
                <a:moveTo>
                  <a:pt x="1139910" y="900529"/>
                </a:moveTo>
                <a:lnTo>
                  <a:pt x="0" y="900529"/>
                </a:lnTo>
                <a:lnTo>
                  <a:pt x="0" y="0"/>
                </a:lnTo>
                <a:lnTo>
                  <a:pt x="1139910" y="0"/>
                </a:lnTo>
                <a:lnTo>
                  <a:pt x="1139910" y="900529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8" name="TextBox 18"/>
          <p:cNvSpPr txBox="1"/>
          <p:nvPr/>
        </p:nvSpPr>
        <p:spPr>
          <a:xfrm>
            <a:off x="5283593" y="8507730"/>
            <a:ext cx="7720814" cy="464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779"/>
              </a:lnSpc>
              <a:spcBef>
                <a:spcPct val="0"/>
              </a:spcBef>
            </a:pPr>
            <a:r>
              <a:rPr lang="en-US" sz="2699">
                <a:solidFill>
                  <a:srgbClr val="CAEAF5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저작자를 표시하거나 인용 색인을 포함하세요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925222" y="3018913"/>
            <a:ext cx="12437555" cy="30853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61"/>
              </a:lnSpc>
            </a:pPr>
            <a:r>
              <a:rPr lang="en-US" sz="7900">
                <a:solidFill>
                  <a:srgbClr val="FFFFFF"/>
                </a:solidFill>
                <a:latin typeface="Tlab 판테온"/>
                <a:ea typeface="Tlab 판테온"/>
                <a:cs typeface="Tlab 판테온"/>
                <a:sym typeface="Tlab 판테온"/>
              </a:rPr>
              <a:t>원문 또는 영감을 주는</a:t>
            </a:r>
          </a:p>
          <a:p>
            <a:pPr marL="0" lvl="0" indent="0" algn="ctr">
              <a:lnSpc>
                <a:spcPts val="12561"/>
              </a:lnSpc>
            </a:pPr>
            <a:r>
              <a:rPr lang="en-US" sz="7900">
                <a:solidFill>
                  <a:srgbClr val="FFFFFF"/>
                </a:solidFill>
                <a:latin typeface="Tlab 판테온"/>
                <a:ea typeface="Tlab 판테온"/>
                <a:cs typeface="Tlab 판테온"/>
                <a:sym typeface="Tlab 판테온"/>
              </a:rPr>
              <a:t>글귀를 입력하세요.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8DC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5097780"/>
            <a:ext cx="18288000" cy="5189220"/>
          </a:xfrm>
          <a:custGeom>
            <a:avLst/>
            <a:gdLst/>
            <a:ahLst/>
            <a:cxnLst/>
            <a:rect l="l" t="t" r="r" b="b"/>
            <a:pathLst>
              <a:path w="18288000" h="5189220">
                <a:moveTo>
                  <a:pt x="0" y="0"/>
                </a:moveTo>
                <a:lnTo>
                  <a:pt x="18288000" y="0"/>
                </a:lnTo>
                <a:lnTo>
                  <a:pt x="18288000" y="5189220"/>
                </a:lnTo>
                <a:lnTo>
                  <a:pt x="0" y="51892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14458783" y="0"/>
            <a:ext cx="12453419" cy="10287000"/>
            <a:chOff x="0" y="0"/>
            <a:chExt cx="406400" cy="33570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06400" cy="335702"/>
            </a:xfrm>
            <a:custGeom>
              <a:avLst/>
              <a:gdLst/>
              <a:ahLst/>
              <a:cxnLst/>
              <a:rect l="l" t="t" r="r" b="b"/>
              <a:pathLst>
                <a:path w="406400" h="335702">
                  <a:moveTo>
                    <a:pt x="203200" y="0"/>
                  </a:moveTo>
                  <a:lnTo>
                    <a:pt x="406400" y="0"/>
                  </a:lnTo>
                  <a:lnTo>
                    <a:pt x="203200" y="335702"/>
                  </a:lnTo>
                  <a:lnTo>
                    <a:pt x="0" y="335702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01600" y="-28575"/>
              <a:ext cx="203200" cy="3642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24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3417590" y="0"/>
            <a:ext cx="12453419" cy="10287000"/>
            <a:chOff x="0" y="0"/>
            <a:chExt cx="406400" cy="33570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06400" cy="335702"/>
            </a:xfrm>
            <a:custGeom>
              <a:avLst/>
              <a:gdLst/>
              <a:ahLst/>
              <a:cxnLst/>
              <a:rect l="l" t="t" r="r" b="b"/>
              <a:pathLst>
                <a:path w="406400" h="335702">
                  <a:moveTo>
                    <a:pt x="203200" y="0"/>
                  </a:moveTo>
                  <a:lnTo>
                    <a:pt x="406400" y="0"/>
                  </a:lnTo>
                  <a:lnTo>
                    <a:pt x="203200" y="335702"/>
                  </a:lnTo>
                  <a:lnTo>
                    <a:pt x="0" y="335702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01600" y="-28575"/>
              <a:ext cx="203200" cy="3642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24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-5334142" y="-224901"/>
            <a:ext cx="12725684" cy="10511901"/>
            <a:chOff x="0" y="0"/>
            <a:chExt cx="406400" cy="33570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06400" cy="335702"/>
            </a:xfrm>
            <a:custGeom>
              <a:avLst/>
              <a:gdLst/>
              <a:ahLst/>
              <a:cxnLst/>
              <a:rect l="l" t="t" r="r" b="b"/>
              <a:pathLst>
                <a:path w="406400" h="335702">
                  <a:moveTo>
                    <a:pt x="203200" y="0"/>
                  </a:moveTo>
                  <a:lnTo>
                    <a:pt x="406400" y="0"/>
                  </a:lnTo>
                  <a:lnTo>
                    <a:pt x="203200" y="335702"/>
                  </a:lnTo>
                  <a:lnTo>
                    <a:pt x="0" y="335702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101600" y="-28575"/>
              <a:ext cx="203200" cy="3642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24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-6931577" y="0"/>
            <a:ext cx="12453419" cy="10287000"/>
            <a:chOff x="0" y="0"/>
            <a:chExt cx="406400" cy="33570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06400" cy="335702"/>
            </a:xfrm>
            <a:custGeom>
              <a:avLst/>
              <a:gdLst/>
              <a:ahLst/>
              <a:cxnLst/>
              <a:rect l="l" t="t" r="r" b="b"/>
              <a:pathLst>
                <a:path w="406400" h="335702">
                  <a:moveTo>
                    <a:pt x="203200" y="0"/>
                  </a:moveTo>
                  <a:lnTo>
                    <a:pt x="406400" y="0"/>
                  </a:lnTo>
                  <a:lnTo>
                    <a:pt x="203200" y="335702"/>
                  </a:lnTo>
                  <a:lnTo>
                    <a:pt x="0" y="335702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101600" y="-28575"/>
              <a:ext cx="203200" cy="3642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24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934719" y="4031790"/>
            <a:ext cx="14418562" cy="18614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5667"/>
              </a:lnSpc>
            </a:pPr>
            <a:r>
              <a:rPr lang="en-US" sz="9853">
                <a:solidFill>
                  <a:srgbClr val="0085CD"/>
                </a:solidFill>
                <a:latin typeface="Tlab 판테온"/>
                <a:ea typeface="Tlab 판테온"/>
                <a:cs typeface="Tlab 판테온"/>
                <a:sym typeface="Tlab 판테온"/>
              </a:rPr>
              <a:t>감사합니다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8DC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506545" y="0"/>
            <a:ext cx="12453419" cy="10287000"/>
            <a:chOff x="0" y="0"/>
            <a:chExt cx="406400" cy="33570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06400" cy="335702"/>
            </a:xfrm>
            <a:custGeom>
              <a:avLst/>
              <a:gdLst/>
              <a:ahLst/>
              <a:cxnLst/>
              <a:rect l="l" t="t" r="r" b="b"/>
              <a:pathLst>
                <a:path w="406400" h="335702">
                  <a:moveTo>
                    <a:pt x="203200" y="0"/>
                  </a:moveTo>
                  <a:lnTo>
                    <a:pt x="406400" y="0"/>
                  </a:lnTo>
                  <a:lnTo>
                    <a:pt x="203200" y="335702"/>
                  </a:lnTo>
                  <a:lnTo>
                    <a:pt x="0" y="335702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101600" y="-28575"/>
              <a:ext cx="203200" cy="3642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24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6931577" y="0"/>
            <a:ext cx="12453419" cy="10287000"/>
            <a:chOff x="0" y="0"/>
            <a:chExt cx="406400" cy="33570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06400" cy="335702"/>
            </a:xfrm>
            <a:custGeom>
              <a:avLst/>
              <a:gdLst/>
              <a:ahLst/>
              <a:cxnLst/>
              <a:rect l="l" t="t" r="r" b="b"/>
              <a:pathLst>
                <a:path w="406400" h="335702">
                  <a:moveTo>
                    <a:pt x="203200" y="0"/>
                  </a:moveTo>
                  <a:lnTo>
                    <a:pt x="406400" y="0"/>
                  </a:lnTo>
                  <a:lnTo>
                    <a:pt x="203200" y="335702"/>
                  </a:lnTo>
                  <a:lnTo>
                    <a:pt x="0" y="335702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101600" y="-28575"/>
              <a:ext cx="203200" cy="3642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24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0" y="5097780"/>
            <a:ext cx="18288000" cy="5189220"/>
          </a:xfrm>
          <a:custGeom>
            <a:avLst/>
            <a:gdLst/>
            <a:ahLst/>
            <a:cxnLst/>
            <a:rect l="l" t="t" r="r" b="b"/>
            <a:pathLst>
              <a:path w="18288000" h="5189220">
                <a:moveTo>
                  <a:pt x="0" y="0"/>
                </a:moveTo>
                <a:lnTo>
                  <a:pt x="18288000" y="0"/>
                </a:lnTo>
                <a:lnTo>
                  <a:pt x="18288000" y="5189220"/>
                </a:lnTo>
                <a:lnTo>
                  <a:pt x="0" y="51892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9" name="Group 9"/>
          <p:cNvGrpSpPr/>
          <p:nvPr/>
        </p:nvGrpSpPr>
        <p:grpSpPr>
          <a:xfrm>
            <a:off x="1028700" y="5090847"/>
            <a:ext cx="16230600" cy="333375"/>
            <a:chOff x="0" y="0"/>
            <a:chExt cx="21640800" cy="444500"/>
          </a:xfrm>
        </p:grpSpPr>
        <p:sp>
          <p:nvSpPr>
            <p:cNvPr id="10" name="AutoShape 10"/>
            <p:cNvSpPr/>
            <p:nvPr/>
          </p:nvSpPr>
          <p:spPr>
            <a:xfrm>
              <a:off x="0" y="165100"/>
              <a:ext cx="21640800" cy="0"/>
            </a:xfrm>
            <a:prstGeom prst="line">
              <a:avLst/>
            </a:prstGeom>
            <a:ln w="127000" cap="rnd">
              <a:solidFill>
                <a:srgbClr val="0085C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11" name="Group 11"/>
            <p:cNvGrpSpPr/>
            <p:nvPr/>
          </p:nvGrpSpPr>
          <p:grpSpPr>
            <a:xfrm>
              <a:off x="0" y="12700"/>
              <a:ext cx="431800" cy="431800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0085CD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</p:grpSp>
        <p:grpSp>
          <p:nvGrpSpPr>
            <p:cNvPr id="13" name="Group 13"/>
            <p:cNvGrpSpPr/>
            <p:nvPr/>
          </p:nvGrpSpPr>
          <p:grpSpPr>
            <a:xfrm>
              <a:off x="5718078" y="0"/>
              <a:ext cx="431800" cy="431800"/>
              <a:chOff x="0" y="0"/>
              <a:chExt cx="6350000" cy="6350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0085CD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11436156" y="0"/>
              <a:ext cx="431800" cy="431800"/>
              <a:chOff x="0" y="0"/>
              <a:chExt cx="6350000" cy="635000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0085CD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</p:grpSp>
        <p:grpSp>
          <p:nvGrpSpPr>
            <p:cNvPr id="17" name="Group 17"/>
            <p:cNvGrpSpPr/>
            <p:nvPr/>
          </p:nvGrpSpPr>
          <p:grpSpPr>
            <a:xfrm>
              <a:off x="17154234" y="0"/>
              <a:ext cx="431800" cy="431800"/>
              <a:chOff x="0" y="0"/>
              <a:chExt cx="6350000" cy="63500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0085CD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</p:grpSp>
      </p:grpSp>
      <p:sp>
        <p:nvSpPr>
          <p:cNvPr id="19" name="TextBox 19"/>
          <p:cNvSpPr txBox="1"/>
          <p:nvPr/>
        </p:nvSpPr>
        <p:spPr>
          <a:xfrm>
            <a:off x="1028700" y="5876660"/>
            <a:ext cx="3364925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840"/>
              </a:lnSpc>
              <a:spcBef>
                <a:spcPct val="0"/>
              </a:spcBef>
            </a:pPr>
            <a:r>
              <a:rPr lang="en-US" sz="3200" dirty="0" err="1">
                <a:solidFill>
                  <a:srgbClr val="FFFFFF"/>
                </a:solidFill>
                <a:latin typeface="Tlab 판테온"/>
                <a:ea typeface="Tlab 판테온"/>
                <a:cs typeface="Tlab 판테온"/>
                <a:sym typeface="Tlab 판테온"/>
              </a:rPr>
              <a:t>타이틀</a:t>
            </a:r>
            <a:endParaRPr lang="en-US" sz="3200" dirty="0">
              <a:solidFill>
                <a:srgbClr val="FFFFFF"/>
              </a:solidFill>
              <a:latin typeface="Tlab 판테온"/>
              <a:ea typeface="Tlab 판테온"/>
              <a:cs typeface="Tlab 판테온"/>
              <a:sym typeface="Tlab 판테온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5317258" y="5876660"/>
            <a:ext cx="3364925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840"/>
              </a:lnSpc>
              <a:spcBef>
                <a:spcPct val="0"/>
              </a:spcBef>
            </a:pPr>
            <a:r>
              <a:rPr lang="en-US" sz="3200">
                <a:solidFill>
                  <a:srgbClr val="FFFFFF"/>
                </a:solidFill>
                <a:latin typeface="Tlab 판테온"/>
                <a:ea typeface="Tlab 판테온"/>
                <a:cs typeface="Tlab 판테온"/>
                <a:sym typeface="Tlab 판테온"/>
              </a:rPr>
              <a:t>타이틀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9606108" y="5876660"/>
            <a:ext cx="3364925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840"/>
              </a:lnSpc>
              <a:spcBef>
                <a:spcPct val="0"/>
              </a:spcBef>
            </a:pPr>
            <a:r>
              <a:rPr lang="en-US" sz="3200">
                <a:solidFill>
                  <a:srgbClr val="FFFFFF"/>
                </a:solidFill>
                <a:latin typeface="Tlab 판테온"/>
                <a:ea typeface="Tlab 판테온"/>
                <a:cs typeface="Tlab 판테온"/>
                <a:sym typeface="Tlab 판테온"/>
              </a:rPr>
              <a:t>타이틀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3894375" y="5876660"/>
            <a:ext cx="3364925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840"/>
              </a:lnSpc>
              <a:spcBef>
                <a:spcPct val="0"/>
              </a:spcBef>
            </a:pPr>
            <a:r>
              <a:rPr lang="en-US" sz="3200">
                <a:solidFill>
                  <a:srgbClr val="FFFFFF"/>
                </a:solidFill>
                <a:latin typeface="Tlab 판테온"/>
                <a:ea typeface="Tlab 판테온"/>
                <a:cs typeface="Tlab 판테온"/>
                <a:sym typeface="Tlab 판테온"/>
              </a:rPr>
              <a:t>타이틀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028700" y="6870689"/>
            <a:ext cx="3107458" cy="8378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22"/>
              </a:lnSpc>
            </a:pPr>
            <a:r>
              <a:rPr lang="en-US" sz="2099">
                <a:solidFill>
                  <a:srgbClr val="0085CD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토론하고자 하는 내용을</a:t>
            </a:r>
          </a:p>
          <a:p>
            <a:pPr marL="0" lvl="0" indent="0" algn="l">
              <a:lnSpc>
                <a:spcPts val="3422"/>
              </a:lnSpc>
            </a:pPr>
            <a:r>
              <a:rPr lang="en-US" sz="2099">
                <a:solidFill>
                  <a:srgbClr val="0085CD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간략하게 설명해 주세요.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5317258" y="6870689"/>
            <a:ext cx="3111180" cy="8378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22"/>
              </a:lnSpc>
              <a:spcBef>
                <a:spcPct val="0"/>
              </a:spcBef>
            </a:pPr>
            <a:r>
              <a:rPr lang="en-US" sz="2099" u="none">
                <a:solidFill>
                  <a:srgbClr val="0085CD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토론하고자 하는 내용을</a:t>
            </a:r>
          </a:p>
          <a:p>
            <a:pPr marL="0" lvl="0" indent="0" algn="l">
              <a:lnSpc>
                <a:spcPts val="3422"/>
              </a:lnSpc>
              <a:spcBef>
                <a:spcPct val="0"/>
              </a:spcBef>
            </a:pPr>
            <a:r>
              <a:rPr lang="en-US" sz="2099" u="none">
                <a:solidFill>
                  <a:srgbClr val="0085CD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간략하게 설명해 주세요.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3894375" y="6870689"/>
            <a:ext cx="3111180" cy="8378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22"/>
              </a:lnSpc>
              <a:spcBef>
                <a:spcPct val="0"/>
              </a:spcBef>
            </a:pPr>
            <a:r>
              <a:rPr lang="en-US" sz="2099" u="none">
                <a:solidFill>
                  <a:srgbClr val="0085CD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토론하고자 하는 내용을</a:t>
            </a:r>
          </a:p>
          <a:p>
            <a:pPr marL="0" lvl="0" indent="0" algn="l">
              <a:lnSpc>
                <a:spcPts val="3422"/>
              </a:lnSpc>
              <a:spcBef>
                <a:spcPct val="0"/>
              </a:spcBef>
            </a:pPr>
            <a:r>
              <a:rPr lang="en-US" sz="2099" u="none">
                <a:solidFill>
                  <a:srgbClr val="0085CD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간략하게 설명해 주세요.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9605817" y="6870689"/>
            <a:ext cx="3111180" cy="8378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22"/>
              </a:lnSpc>
              <a:spcBef>
                <a:spcPct val="0"/>
              </a:spcBef>
            </a:pPr>
            <a:r>
              <a:rPr lang="en-US" sz="2099" u="none">
                <a:solidFill>
                  <a:srgbClr val="0085CD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토론하고자 하는 내용을</a:t>
            </a:r>
          </a:p>
          <a:p>
            <a:pPr marL="0" lvl="0" indent="0" algn="l">
              <a:lnSpc>
                <a:spcPts val="3422"/>
              </a:lnSpc>
              <a:spcBef>
                <a:spcPct val="0"/>
              </a:spcBef>
            </a:pPr>
            <a:r>
              <a:rPr lang="en-US" sz="2099" u="none">
                <a:solidFill>
                  <a:srgbClr val="0085CD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간략하게 설명해 주세요.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028699" y="3895850"/>
            <a:ext cx="1608921" cy="9746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3840"/>
              </a:lnSpc>
              <a:spcBef>
                <a:spcPct val="0"/>
              </a:spcBef>
            </a:pPr>
            <a:r>
              <a:rPr lang="ko-KR" altLang="en-US" sz="3200" dirty="0">
                <a:solidFill>
                  <a:srgbClr val="0085CD"/>
                </a:solidFill>
                <a:latin typeface="Tlab 판테온"/>
                <a:ea typeface="Tlab 판테온"/>
                <a:cs typeface="Tlab 판테온"/>
                <a:sym typeface="Tlab 판테온"/>
              </a:rPr>
              <a:t>스테이지 로드</a:t>
            </a:r>
            <a:endParaRPr lang="en-US" altLang="ko-KR" sz="3200" dirty="0">
              <a:solidFill>
                <a:srgbClr val="0085CD"/>
              </a:solidFill>
              <a:latin typeface="Tlab 판테온"/>
              <a:ea typeface="Tlab 판테온"/>
              <a:cs typeface="Tlab 판테온"/>
              <a:sym typeface="Tlab 판테온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5286902" y="4112684"/>
            <a:ext cx="1938152" cy="4873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840"/>
              </a:lnSpc>
              <a:spcBef>
                <a:spcPct val="0"/>
              </a:spcBef>
            </a:pPr>
            <a:r>
              <a:rPr lang="ko-KR" altLang="en-US" sz="3200" u="none" dirty="0">
                <a:solidFill>
                  <a:srgbClr val="0085CD"/>
                </a:solidFill>
                <a:latin typeface="Tlab 판테온"/>
                <a:ea typeface="Tlab 판테온"/>
                <a:cs typeface="Tlab 판테온"/>
                <a:sym typeface="Tlab 판테온"/>
              </a:rPr>
              <a:t>유닛</a:t>
            </a:r>
            <a:r>
              <a:rPr lang="en-US" altLang="ko-KR" sz="3200" dirty="0">
                <a:solidFill>
                  <a:srgbClr val="0085CD"/>
                </a:solidFill>
                <a:latin typeface="Tlab 판테온"/>
                <a:ea typeface="Tlab 판테온"/>
                <a:cs typeface="Tlab 판테온"/>
                <a:sym typeface="Tlab 판테온"/>
              </a:rPr>
              <a:t> </a:t>
            </a:r>
            <a:r>
              <a:rPr lang="ko-KR" altLang="en-US" sz="3200" dirty="0">
                <a:solidFill>
                  <a:srgbClr val="0085CD"/>
                </a:solidFill>
                <a:latin typeface="Tlab 판테온"/>
                <a:ea typeface="Tlab 판테온"/>
                <a:cs typeface="Tlab 판테온"/>
                <a:sym typeface="Tlab 판테온"/>
              </a:rPr>
              <a:t>능력</a:t>
            </a:r>
            <a:endParaRPr lang="en-US" sz="3200" u="none" dirty="0">
              <a:solidFill>
                <a:srgbClr val="0085CD"/>
              </a:solidFill>
              <a:latin typeface="Tlab 판테온"/>
              <a:ea typeface="Tlab 판테온"/>
              <a:cs typeface="Tlab 판테온"/>
              <a:sym typeface="Tlab 판테온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9553795" y="4116825"/>
            <a:ext cx="1938151" cy="4873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840"/>
              </a:lnSpc>
              <a:spcBef>
                <a:spcPct val="0"/>
              </a:spcBef>
            </a:pPr>
            <a:r>
              <a:rPr lang="en-US" sz="3200" u="none" dirty="0">
                <a:solidFill>
                  <a:srgbClr val="0085CD"/>
                </a:solidFill>
                <a:latin typeface="Tlab 판테온"/>
                <a:ea typeface="Tlab 판테온"/>
                <a:cs typeface="Tlab 판테온"/>
                <a:sym typeface="Tlab 판테온"/>
              </a:rPr>
              <a:t>AI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3894375" y="4157397"/>
            <a:ext cx="1496392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840"/>
              </a:lnSpc>
              <a:spcBef>
                <a:spcPct val="0"/>
              </a:spcBef>
            </a:pPr>
            <a:r>
              <a:rPr lang="ko-KR" altLang="en-US" sz="3200" u="none" dirty="0">
                <a:solidFill>
                  <a:srgbClr val="0085CD"/>
                </a:solidFill>
                <a:latin typeface="Tlab 판테온"/>
                <a:ea typeface="Tlab 판테온"/>
                <a:cs typeface="Tlab 판테온"/>
                <a:sym typeface="Tlab 판테온"/>
              </a:rPr>
              <a:t>상점</a:t>
            </a:r>
            <a:endParaRPr lang="en-US" sz="3200" u="none" dirty="0">
              <a:solidFill>
                <a:srgbClr val="0085CD"/>
              </a:solidFill>
              <a:latin typeface="Tlab 판테온"/>
              <a:ea typeface="Tlab 판테온"/>
              <a:cs typeface="Tlab 판테온"/>
              <a:sym typeface="Tlab 판테온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8474592" y="9039225"/>
            <a:ext cx="8992881" cy="5104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597"/>
              </a:lnSpc>
            </a:pPr>
            <a:r>
              <a:rPr lang="en-US" sz="1899" u="none">
                <a:solidFill>
                  <a:srgbClr val="FFFFFF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출처: 여기에 참고 문헌을 추가하세요.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771438" y="675240"/>
            <a:ext cx="9278077" cy="1190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450"/>
              </a:lnSpc>
              <a:spcBef>
                <a:spcPct val="0"/>
              </a:spcBef>
            </a:pPr>
            <a:r>
              <a:rPr lang="en-US" sz="7500" dirty="0">
                <a:solidFill>
                  <a:srgbClr val="0085CD"/>
                </a:solidFill>
                <a:latin typeface="Tlab 판테온"/>
                <a:ea typeface="Tlab 판테온"/>
                <a:cs typeface="Tlab 판테온"/>
                <a:sym typeface="Tlab 판테온"/>
              </a:rPr>
              <a:t>INDEX </a:t>
            </a:r>
            <a:r>
              <a:rPr lang="en-US" sz="4000" dirty="0">
                <a:solidFill>
                  <a:srgbClr val="0085CD"/>
                </a:solidFill>
                <a:latin typeface="Tlab 판테온"/>
                <a:ea typeface="Tlab 판테온"/>
                <a:cs typeface="Tlab 판테온"/>
                <a:sym typeface="Tlab 판테온"/>
              </a:rPr>
              <a:t>- 2</a:t>
            </a:r>
          </a:p>
        </p:txBody>
      </p:sp>
    </p:spTree>
    <p:extLst>
      <p:ext uri="{BB962C8B-B14F-4D97-AF65-F5344CB8AC3E}">
        <p14:creationId xmlns:p14="http://schemas.microsoft.com/office/powerpoint/2010/main" val="35621043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756984"/>
          </a:xfrm>
          <a:custGeom>
            <a:avLst/>
            <a:gdLst/>
            <a:ahLst/>
            <a:cxnLst/>
            <a:rect l="l" t="t" r="r" b="b"/>
            <a:pathLst>
              <a:path w="18288000" h="10756984">
                <a:moveTo>
                  <a:pt x="0" y="0"/>
                </a:moveTo>
                <a:lnTo>
                  <a:pt x="18288000" y="0"/>
                </a:lnTo>
                <a:lnTo>
                  <a:pt x="18288000" y="10756984"/>
                </a:lnTo>
                <a:lnTo>
                  <a:pt x="0" y="107569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b="-70010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14741600" y="0"/>
            <a:ext cx="12453419" cy="10287000"/>
            <a:chOff x="0" y="0"/>
            <a:chExt cx="406400" cy="33570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06400" cy="335702"/>
            </a:xfrm>
            <a:custGeom>
              <a:avLst/>
              <a:gdLst/>
              <a:ahLst/>
              <a:cxnLst/>
              <a:rect l="l" t="t" r="r" b="b"/>
              <a:pathLst>
                <a:path w="406400" h="335702">
                  <a:moveTo>
                    <a:pt x="203200" y="0"/>
                  </a:moveTo>
                  <a:lnTo>
                    <a:pt x="406400" y="0"/>
                  </a:lnTo>
                  <a:lnTo>
                    <a:pt x="203200" y="335702"/>
                  </a:lnTo>
                  <a:lnTo>
                    <a:pt x="0" y="335702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01600" y="-28575"/>
              <a:ext cx="203200" cy="3642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24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7544186" y="0"/>
            <a:ext cx="15239488" cy="10287000"/>
            <a:chOff x="0" y="0"/>
            <a:chExt cx="497319" cy="33570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97319" cy="335702"/>
            </a:xfrm>
            <a:custGeom>
              <a:avLst/>
              <a:gdLst/>
              <a:ahLst/>
              <a:cxnLst/>
              <a:rect l="l" t="t" r="r" b="b"/>
              <a:pathLst>
                <a:path w="497319" h="335702">
                  <a:moveTo>
                    <a:pt x="203200" y="0"/>
                  </a:moveTo>
                  <a:lnTo>
                    <a:pt x="497319" y="0"/>
                  </a:lnTo>
                  <a:lnTo>
                    <a:pt x="294119" y="335702"/>
                  </a:lnTo>
                  <a:lnTo>
                    <a:pt x="0" y="335702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FFFFF">
                <a:alpha val="11765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01600" y="-28575"/>
              <a:ext cx="294119" cy="3642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24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3340306" y="2525094"/>
            <a:ext cx="3086100" cy="3086100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93D1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422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1733120" y="2364743"/>
            <a:ext cx="3086100" cy="3086100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93D1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422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0" y="5708821"/>
            <a:ext cx="18288000" cy="5189220"/>
          </a:xfrm>
          <a:custGeom>
            <a:avLst/>
            <a:gdLst/>
            <a:ahLst/>
            <a:cxnLst/>
            <a:rect l="l" t="t" r="r" b="b"/>
            <a:pathLst>
              <a:path w="18288000" h="5189220">
                <a:moveTo>
                  <a:pt x="0" y="0"/>
                </a:moveTo>
                <a:lnTo>
                  <a:pt x="18288000" y="0"/>
                </a:lnTo>
                <a:lnTo>
                  <a:pt x="18288000" y="5189220"/>
                </a:lnTo>
                <a:lnTo>
                  <a:pt x="0" y="518922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 dirty="0"/>
          </a:p>
        </p:txBody>
      </p:sp>
      <p:graphicFrame>
        <p:nvGraphicFramePr>
          <p:cNvPr id="16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7127454"/>
              </p:ext>
            </p:extLst>
          </p:nvPr>
        </p:nvGraphicFramePr>
        <p:xfrm>
          <a:off x="980709" y="7573304"/>
          <a:ext cx="3134089" cy="1561171"/>
        </p:xfrm>
        <a:graphic>
          <a:graphicData uri="http://schemas.openxmlformats.org/drawingml/2006/table">
            <a:tbl>
              <a:tblPr/>
              <a:tblGrid>
                <a:gridCol w="31340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61171"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ko-KR" altLang="en-US" sz="2000" dirty="0">
                          <a:solidFill>
                            <a:srgbClr val="0085CD"/>
                          </a:solidFill>
                          <a:latin typeface="Tlab 판테온"/>
                          <a:ea typeface="Tlab 판테온"/>
                          <a:sym typeface="Tlab 판테온"/>
                        </a:rPr>
                        <a:t>마우스 좌클릭으로 공중에 있는 아군 말을  게임 판 위로 이동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E2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7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1436859"/>
              </p:ext>
            </p:extLst>
          </p:nvPr>
        </p:nvGraphicFramePr>
        <p:xfrm>
          <a:off x="5229721" y="7573304"/>
          <a:ext cx="3315903" cy="1783652"/>
        </p:xfrm>
        <a:graphic>
          <a:graphicData uri="http://schemas.openxmlformats.org/drawingml/2006/table">
            <a:tbl>
              <a:tblPr/>
              <a:tblGrid>
                <a:gridCol w="33159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61171"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ko-KR" altLang="en-US" sz="2000" dirty="0">
                          <a:solidFill>
                            <a:srgbClr val="0085CD"/>
                          </a:solidFill>
                          <a:latin typeface="Tlab 판테온"/>
                          <a:ea typeface="Tlab 판테온"/>
                          <a:sym typeface="Tlab 판테온"/>
                        </a:rPr>
                        <a:t>아군 존</a:t>
                      </a:r>
                      <a:endParaRPr lang="en-US" altLang="ko-KR" sz="2000" dirty="0">
                        <a:solidFill>
                          <a:srgbClr val="0085CD"/>
                        </a:solidFill>
                        <a:latin typeface="Tlab 판테온"/>
                        <a:ea typeface="Tlab 판테온"/>
                        <a:sym typeface="Tlab 판테온"/>
                      </a:endParaRPr>
                    </a:p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altLang="ko-KR" sz="2000" dirty="0">
                          <a:solidFill>
                            <a:srgbClr val="0085CD"/>
                          </a:solidFill>
                          <a:latin typeface="Tlab 판테온"/>
                          <a:ea typeface="Tlab 판테온"/>
                          <a:sym typeface="Tlab 판테온"/>
                        </a:rPr>
                        <a:t>(</a:t>
                      </a:r>
                      <a:r>
                        <a:rPr lang="ko-KR" altLang="en-US" sz="2000" dirty="0">
                          <a:solidFill>
                            <a:srgbClr val="0085CD"/>
                          </a:solidFill>
                          <a:latin typeface="Tlab 판테온"/>
                          <a:ea typeface="Tlab 판테온"/>
                          <a:sym typeface="Tlab 판테온"/>
                        </a:rPr>
                        <a:t>맨 아래부터 </a:t>
                      </a:r>
                      <a:r>
                        <a:rPr lang="en-US" altLang="ko-KR" sz="2000" dirty="0">
                          <a:solidFill>
                            <a:srgbClr val="0085CD"/>
                          </a:solidFill>
                          <a:latin typeface="Tlab 판테온"/>
                          <a:ea typeface="Tlab 판테온"/>
                          <a:sym typeface="Tlab 판테온"/>
                        </a:rPr>
                        <a:t>2~4</a:t>
                      </a:r>
                      <a:r>
                        <a:rPr lang="ko-KR" altLang="en-US" sz="2000" dirty="0">
                          <a:solidFill>
                            <a:srgbClr val="0085CD"/>
                          </a:solidFill>
                          <a:latin typeface="Tlab 판테온"/>
                          <a:ea typeface="Tlab 판테온"/>
                          <a:sym typeface="Tlab 판테온"/>
                        </a:rPr>
                        <a:t>칸</a:t>
                      </a:r>
                      <a:r>
                        <a:rPr lang="en-US" altLang="ko-KR" sz="2000" dirty="0">
                          <a:solidFill>
                            <a:srgbClr val="0085CD"/>
                          </a:solidFill>
                          <a:latin typeface="Tlab 판테온"/>
                          <a:ea typeface="Tlab 판테온"/>
                          <a:sym typeface="Tlab 판테온"/>
                        </a:rPr>
                        <a:t>)</a:t>
                      </a:r>
                    </a:p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ko-KR" altLang="en-US" sz="2000" dirty="0">
                          <a:solidFill>
                            <a:srgbClr val="0085CD"/>
                          </a:solidFill>
                          <a:latin typeface="Tlab 판테온"/>
                          <a:ea typeface="Tlab 판테온"/>
                          <a:sym typeface="Tlab 판테온"/>
                        </a:rPr>
                        <a:t>안 에서 자유롭게 </a:t>
                      </a:r>
                      <a:endParaRPr lang="en-US" altLang="ko-KR" sz="2000" dirty="0">
                        <a:solidFill>
                          <a:srgbClr val="0085CD"/>
                        </a:solidFill>
                        <a:latin typeface="Tlab 판테온"/>
                        <a:ea typeface="Tlab 판테온"/>
                        <a:sym typeface="Tlab 판테온"/>
                      </a:endParaRPr>
                    </a:p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ko-KR" altLang="en-US" sz="2000" dirty="0">
                          <a:solidFill>
                            <a:srgbClr val="0085CD"/>
                          </a:solidFill>
                          <a:latin typeface="Tlab 판테온"/>
                          <a:ea typeface="Tlab 판테온"/>
                          <a:sym typeface="Tlab 판테온"/>
                        </a:rPr>
                        <a:t>유닛 이동 가능 및 배치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E2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8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9419348"/>
              </p:ext>
            </p:extLst>
          </p:nvPr>
        </p:nvGraphicFramePr>
        <p:xfrm>
          <a:off x="9478734" y="7573304"/>
          <a:ext cx="3497718" cy="1561171"/>
        </p:xfrm>
        <a:graphic>
          <a:graphicData uri="http://schemas.openxmlformats.org/drawingml/2006/table">
            <a:tbl>
              <a:tblPr/>
              <a:tblGrid>
                <a:gridCol w="34977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61171"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ko-KR" altLang="en-US" sz="2000" dirty="0">
                          <a:solidFill>
                            <a:srgbClr val="0085CD"/>
                          </a:solidFill>
                          <a:latin typeface="Tlab 판테온"/>
                          <a:ea typeface="Tlab 판테온"/>
                          <a:cs typeface="Tlab 판테온"/>
                          <a:sym typeface="Tlab 판테온"/>
                        </a:rPr>
                        <a:t>유닛에 </a:t>
                      </a:r>
                      <a:r>
                        <a:rPr lang="en-US" altLang="ko-KR" sz="2000" dirty="0" err="1">
                          <a:solidFill>
                            <a:srgbClr val="0085CD"/>
                          </a:solidFill>
                          <a:latin typeface="Tlab 판테온"/>
                          <a:ea typeface="Tlab 판테온"/>
                          <a:cs typeface="Tlab 판테온"/>
                          <a:sym typeface="Tlab 판테온"/>
                        </a:rPr>
                        <a:t>maxMoveCount</a:t>
                      </a:r>
                      <a:r>
                        <a:rPr lang="en-US" altLang="ko-KR" sz="2000" dirty="0">
                          <a:solidFill>
                            <a:srgbClr val="0085CD"/>
                          </a:solidFill>
                          <a:latin typeface="Tlab 판테온"/>
                          <a:ea typeface="Tlab 판테온"/>
                          <a:cs typeface="Tlab 판테온"/>
                          <a:sym typeface="Tlab 판테온"/>
                        </a:rPr>
                        <a:t> </a:t>
                      </a:r>
                      <a:r>
                        <a:rPr lang="ko-KR" altLang="en-US" sz="2000" dirty="0">
                          <a:solidFill>
                            <a:srgbClr val="0085CD"/>
                          </a:solidFill>
                          <a:latin typeface="Tlab 판테온"/>
                          <a:ea typeface="Tlab 판테온"/>
                          <a:cs typeface="Tlab 판테온"/>
                          <a:sym typeface="Tlab 판테온"/>
                        </a:rPr>
                        <a:t>만큼 해당 유닛을 </a:t>
                      </a:r>
                      <a:r>
                        <a:rPr lang="ko-KR" altLang="en-US" sz="2000" dirty="0" err="1">
                          <a:solidFill>
                            <a:srgbClr val="0085CD"/>
                          </a:solidFill>
                          <a:latin typeface="Tlab 판테온"/>
                          <a:ea typeface="Tlab 판테온"/>
                          <a:cs typeface="Tlab 판테온"/>
                          <a:sym typeface="Tlab 판테온"/>
                        </a:rPr>
                        <a:t>한칸씩</a:t>
                      </a:r>
                      <a:r>
                        <a:rPr lang="ko-KR" altLang="en-US" sz="2000" dirty="0">
                          <a:solidFill>
                            <a:srgbClr val="0085CD"/>
                          </a:solidFill>
                          <a:latin typeface="Tlab 판테온"/>
                          <a:ea typeface="Tlab 판테온"/>
                          <a:cs typeface="Tlab 판테온"/>
                          <a:sym typeface="Tlab 판테온"/>
                        </a:rPr>
                        <a:t> 이동 가능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E2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9" name="Table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4975360"/>
              </p:ext>
            </p:extLst>
          </p:nvPr>
        </p:nvGraphicFramePr>
        <p:xfrm>
          <a:off x="13727746" y="7573304"/>
          <a:ext cx="3579544" cy="2139252"/>
        </p:xfrm>
        <a:graphic>
          <a:graphicData uri="http://schemas.openxmlformats.org/drawingml/2006/table">
            <a:tbl>
              <a:tblPr/>
              <a:tblGrid>
                <a:gridCol w="35795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61171"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ko-KR" altLang="en-US" sz="2000" dirty="0">
                          <a:solidFill>
                            <a:srgbClr val="0085CD"/>
                          </a:solidFill>
                          <a:latin typeface="Tlab 판테온"/>
                          <a:ea typeface="Tlab 판테온"/>
                          <a:sym typeface="Tlab 판테온"/>
                        </a:rPr>
                        <a:t>플레이어 차례 당</a:t>
                      </a:r>
                      <a:endParaRPr lang="en-US" altLang="ko-KR" sz="2000" dirty="0">
                        <a:solidFill>
                          <a:srgbClr val="0085CD"/>
                        </a:solidFill>
                        <a:latin typeface="Tlab 판테온"/>
                        <a:ea typeface="Tlab 판테온"/>
                        <a:sym typeface="Tlab 판테온"/>
                      </a:endParaRPr>
                    </a:p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ko-KR" altLang="en-US" sz="2000" dirty="0">
                          <a:solidFill>
                            <a:srgbClr val="0085CD"/>
                          </a:solidFill>
                          <a:latin typeface="Tlab 판테온"/>
                          <a:ea typeface="Tlab 판테온"/>
                          <a:sym typeface="Tlab 판테온"/>
                        </a:rPr>
                        <a:t>최대 </a:t>
                      </a:r>
                      <a:r>
                        <a:rPr lang="en-US" altLang="ko-KR" sz="2000" dirty="0">
                          <a:solidFill>
                            <a:srgbClr val="0085CD"/>
                          </a:solidFill>
                          <a:latin typeface="Tlab 판테온"/>
                          <a:ea typeface="Tlab 판테온"/>
                          <a:sym typeface="Tlab 판테온"/>
                        </a:rPr>
                        <a:t>2</a:t>
                      </a:r>
                      <a:r>
                        <a:rPr lang="ko-KR" altLang="en-US" sz="2000" dirty="0">
                          <a:solidFill>
                            <a:srgbClr val="0085CD"/>
                          </a:solidFill>
                          <a:latin typeface="Tlab 판테온"/>
                          <a:ea typeface="Tlab 판테온"/>
                          <a:sym typeface="Tlab 판테온"/>
                        </a:rPr>
                        <a:t>가지 유닛까지 </a:t>
                      </a:r>
                      <a:endParaRPr lang="en-US" altLang="ko-KR" sz="2000" dirty="0">
                        <a:solidFill>
                          <a:srgbClr val="0085CD"/>
                        </a:solidFill>
                        <a:latin typeface="Tlab 판테온"/>
                        <a:ea typeface="Tlab 판테온"/>
                        <a:sym typeface="Tlab 판테온"/>
                      </a:endParaRPr>
                    </a:p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ko-KR" altLang="en-US" sz="2000" dirty="0">
                          <a:solidFill>
                            <a:srgbClr val="0085CD"/>
                          </a:solidFill>
                          <a:latin typeface="Tlab 판테온"/>
                          <a:ea typeface="Tlab 판테온"/>
                          <a:sym typeface="Tlab 판테온"/>
                        </a:rPr>
                        <a:t>이동 가능</a:t>
                      </a:r>
                      <a:r>
                        <a:rPr lang="en-US" altLang="ko-KR" sz="2000" dirty="0">
                          <a:solidFill>
                            <a:srgbClr val="0085CD"/>
                          </a:solidFill>
                          <a:latin typeface="Tlab 판테온"/>
                          <a:ea typeface="Tlab 판테온"/>
                          <a:sym typeface="Tlab 판테온"/>
                        </a:rPr>
                        <a:t> </a:t>
                      </a:r>
                      <a:r>
                        <a:rPr lang="ko-KR" altLang="en-US" sz="2000" dirty="0">
                          <a:solidFill>
                            <a:srgbClr val="0085CD"/>
                          </a:solidFill>
                          <a:latin typeface="Tlab 판테온"/>
                          <a:ea typeface="Tlab 판테온"/>
                          <a:sym typeface="Tlab 판테온"/>
                        </a:rPr>
                        <a:t>및</a:t>
                      </a:r>
                      <a:r>
                        <a:rPr lang="en-US" altLang="ko-KR" sz="2000" dirty="0">
                          <a:solidFill>
                            <a:srgbClr val="0085CD"/>
                          </a:solidFill>
                          <a:latin typeface="Tlab 판테온"/>
                          <a:ea typeface="Tlab 판테온"/>
                          <a:sym typeface="Tlab 판테온"/>
                        </a:rPr>
                        <a:t> </a:t>
                      </a:r>
                    </a:p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ko-KR" altLang="en-US" sz="2000" dirty="0">
                          <a:solidFill>
                            <a:srgbClr val="0085CD"/>
                          </a:solidFill>
                          <a:latin typeface="Tlab 판테온"/>
                          <a:ea typeface="Tlab 판테온"/>
                          <a:sym typeface="Tlab 판테온"/>
                        </a:rPr>
                        <a:t>움직이지 않고</a:t>
                      </a:r>
                      <a:r>
                        <a:rPr lang="en-US" altLang="ko-KR" sz="2000" dirty="0">
                          <a:solidFill>
                            <a:srgbClr val="0085CD"/>
                          </a:solidFill>
                          <a:latin typeface="Tlab 판테온"/>
                          <a:ea typeface="Tlab 판테온"/>
                          <a:sym typeface="Tlab 판테온"/>
                        </a:rPr>
                        <a:t>,</a:t>
                      </a:r>
                      <a:r>
                        <a:rPr lang="ko-KR" altLang="en-US" sz="2000" dirty="0">
                          <a:solidFill>
                            <a:srgbClr val="0085CD"/>
                          </a:solidFill>
                          <a:latin typeface="Tlab 판테온"/>
                          <a:ea typeface="Tlab 판테온"/>
                          <a:sym typeface="Tlab 판테온"/>
                        </a:rPr>
                        <a:t> 차례를 넘기는 것도 가능합니다</a:t>
                      </a:r>
                      <a:r>
                        <a:rPr lang="en-US" altLang="ko-KR" sz="2000" dirty="0">
                          <a:solidFill>
                            <a:srgbClr val="0085CD"/>
                          </a:solidFill>
                          <a:latin typeface="Tlab 판테온"/>
                          <a:ea typeface="Tlab 판테온"/>
                          <a:sym typeface="Tlab 판테온"/>
                        </a:rPr>
                        <a:t>.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E2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0" name="AutoShape 20"/>
          <p:cNvSpPr/>
          <p:nvPr/>
        </p:nvSpPr>
        <p:spPr>
          <a:xfrm rot="5400000">
            <a:off x="2243878" y="6725026"/>
            <a:ext cx="1005582" cy="0"/>
          </a:xfrm>
          <a:prstGeom prst="line">
            <a:avLst/>
          </a:prstGeom>
          <a:ln w="47625" cap="flat">
            <a:solidFill>
              <a:srgbClr val="FFFFFF"/>
            </a:solidFill>
            <a:prstDash val="sysDot"/>
            <a:headEnd type="none" w="sm" len="sm"/>
            <a:tailEnd type="oval" w="lg" len="lg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1" name="AutoShape 21"/>
          <p:cNvSpPr/>
          <p:nvPr/>
        </p:nvSpPr>
        <p:spPr>
          <a:xfrm rot="5400000">
            <a:off x="6492890" y="6725026"/>
            <a:ext cx="1005582" cy="0"/>
          </a:xfrm>
          <a:prstGeom prst="line">
            <a:avLst/>
          </a:prstGeom>
          <a:ln w="47625" cap="flat">
            <a:solidFill>
              <a:srgbClr val="FFFFFF"/>
            </a:solidFill>
            <a:prstDash val="sysDot"/>
            <a:headEnd type="none" w="sm" len="sm"/>
            <a:tailEnd type="oval" w="lg" len="lg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2" name="AutoShape 22"/>
          <p:cNvSpPr/>
          <p:nvPr/>
        </p:nvSpPr>
        <p:spPr>
          <a:xfrm rot="5400000">
            <a:off x="10789527" y="6725026"/>
            <a:ext cx="1005582" cy="0"/>
          </a:xfrm>
          <a:prstGeom prst="line">
            <a:avLst/>
          </a:prstGeom>
          <a:ln w="47625" cap="flat">
            <a:solidFill>
              <a:srgbClr val="FFFFFF"/>
            </a:solidFill>
            <a:prstDash val="sysDot"/>
            <a:headEnd type="none" w="sm" len="sm"/>
            <a:tailEnd type="oval" w="lg" len="lg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3" name="AutoShape 23"/>
          <p:cNvSpPr/>
          <p:nvPr/>
        </p:nvSpPr>
        <p:spPr>
          <a:xfrm rot="5400000">
            <a:off x="15038540" y="6725026"/>
            <a:ext cx="1005582" cy="0"/>
          </a:xfrm>
          <a:prstGeom prst="line">
            <a:avLst/>
          </a:prstGeom>
          <a:ln w="47625" cap="flat">
            <a:solidFill>
              <a:srgbClr val="FFFFFF"/>
            </a:solidFill>
            <a:prstDash val="sysDot"/>
            <a:headEnd type="none" w="sm" len="sm"/>
            <a:tailEnd type="oval" w="lg" len="lg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4" name="AutoShape 24"/>
          <p:cNvSpPr/>
          <p:nvPr/>
        </p:nvSpPr>
        <p:spPr>
          <a:xfrm rot="-10800000" flipV="1">
            <a:off x="2685710" y="6182939"/>
            <a:ext cx="4324689" cy="0"/>
          </a:xfrm>
          <a:prstGeom prst="line">
            <a:avLst/>
          </a:prstGeom>
          <a:ln w="47625" cap="flat">
            <a:solidFill>
              <a:srgbClr val="FFFFFF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5" name="TextBox 25"/>
          <p:cNvSpPr txBox="1"/>
          <p:nvPr/>
        </p:nvSpPr>
        <p:spPr>
          <a:xfrm>
            <a:off x="771438" y="675240"/>
            <a:ext cx="9278077" cy="1190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450"/>
              </a:lnSpc>
              <a:spcBef>
                <a:spcPct val="0"/>
              </a:spcBef>
            </a:pPr>
            <a:r>
              <a:rPr lang="ko-KR" altLang="en-US" sz="7500" dirty="0">
                <a:solidFill>
                  <a:srgbClr val="FFFFFF"/>
                </a:solidFill>
                <a:latin typeface="Tlab 판테온"/>
                <a:ea typeface="Tlab 판테온"/>
                <a:cs typeface="Tlab 판테온"/>
                <a:sym typeface="Tlab 판테온"/>
              </a:rPr>
              <a:t>유닛 움직임 케이스</a:t>
            </a:r>
            <a:endParaRPr lang="en-US" sz="7500" dirty="0">
              <a:solidFill>
                <a:srgbClr val="FFFFFF"/>
              </a:solidFill>
              <a:latin typeface="Tlab 판테온"/>
              <a:ea typeface="Tlab 판테온"/>
              <a:cs typeface="Tlab 판테온"/>
              <a:sym typeface="Tlab 판테온"/>
            </a:endParaRPr>
          </a:p>
        </p:txBody>
      </p:sp>
      <p:grpSp>
        <p:nvGrpSpPr>
          <p:cNvPr id="26" name="Group 26"/>
          <p:cNvGrpSpPr/>
          <p:nvPr/>
        </p:nvGrpSpPr>
        <p:grpSpPr>
          <a:xfrm>
            <a:off x="3235510" y="3205711"/>
            <a:ext cx="3295692" cy="1518456"/>
            <a:chOff x="0" y="-76200"/>
            <a:chExt cx="4394255" cy="2024608"/>
          </a:xfrm>
        </p:grpSpPr>
        <p:sp>
          <p:nvSpPr>
            <p:cNvPr id="27" name="TextBox 27"/>
            <p:cNvSpPr txBox="1"/>
            <p:nvPr/>
          </p:nvSpPr>
          <p:spPr>
            <a:xfrm>
              <a:off x="0" y="1066286"/>
              <a:ext cx="4394255" cy="8821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736"/>
                </a:lnSpc>
              </a:pPr>
              <a:r>
                <a:rPr lang="ko-KR" altLang="en-US" dirty="0">
                  <a:solidFill>
                    <a:srgbClr val="FFFFFF"/>
                  </a:solidFill>
                  <a:latin typeface="윤고딕 Semi-Bold"/>
                  <a:ea typeface="윤고딕 Semi-Bold"/>
                  <a:cs typeface="윤고딕 Semi-Bold"/>
                  <a:sym typeface="윤고딕 Semi-Bold"/>
                </a:rPr>
                <a:t>전투 스테이지에 입장하여 </a:t>
              </a:r>
              <a:endParaRPr lang="en-US" altLang="ko-KR" dirty="0">
                <a:solidFill>
                  <a:srgbClr val="FFFFFF"/>
                </a:solidFill>
                <a:latin typeface="윤고딕 Semi-Bold"/>
                <a:ea typeface="윤고딕 Semi-Bold"/>
                <a:cs typeface="윤고딕 Semi-Bold"/>
                <a:sym typeface="윤고딕 Semi-Bold"/>
              </a:endParaRPr>
            </a:p>
            <a:p>
              <a:pPr marL="0" lvl="0" indent="0" algn="ctr">
                <a:lnSpc>
                  <a:spcPts val="2736"/>
                </a:lnSpc>
              </a:pPr>
              <a:r>
                <a:rPr lang="ko-KR" altLang="en-US" dirty="0">
                  <a:solidFill>
                    <a:srgbClr val="FFFFFF"/>
                  </a:solidFill>
                  <a:latin typeface="윤고딕 Semi-Bold"/>
                  <a:ea typeface="윤고딕 Semi-Bold"/>
                  <a:cs typeface="윤고딕 Semi-Bold"/>
                  <a:sym typeface="윤고딕 Semi-Bold"/>
                </a:rPr>
                <a:t>처음 한번만 가지는 차례</a:t>
              </a:r>
              <a:endParaRPr lang="en-US" sz="1800" u="none" dirty="0">
                <a:solidFill>
                  <a:srgbClr val="FFFFFF"/>
                </a:solidFill>
                <a:latin typeface="윤고딕 Semi-Bold"/>
                <a:ea typeface="윤고딕 Semi-Bold"/>
                <a:cs typeface="윤고딕 Semi-Bold"/>
                <a:sym typeface="윤고딕 Semi-Bold"/>
              </a:endParaRPr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64032" y="-76200"/>
              <a:ext cx="4266192" cy="888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465"/>
                </a:lnSpc>
                <a:spcBef>
                  <a:spcPct val="0"/>
                </a:spcBef>
              </a:pPr>
              <a:r>
                <a:rPr lang="ko-KR" altLang="en-US" sz="3903" u="none" dirty="0">
                  <a:solidFill>
                    <a:srgbClr val="89E5FD"/>
                  </a:solidFill>
                  <a:latin typeface="Tlab 판테온"/>
                  <a:ea typeface="Tlab 판테온"/>
                  <a:cs typeface="Tlab 판테온"/>
                  <a:sym typeface="Tlab 판테온"/>
                </a:rPr>
                <a:t>배치 차례</a:t>
              </a:r>
              <a:endParaRPr lang="en-US" sz="3903" u="none" dirty="0">
                <a:solidFill>
                  <a:srgbClr val="89E5FD"/>
                </a:solidFill>
                <a:latin typeface="Tlab 판테온"/>
                <a:ea typeface="Tlab 판테온"/>
                <a:cs typeface="Tlab 판테온"/>
                <a:sym typeface="Tlab 판테온"/>
              </a:endParaRP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11628324" y="3045360"/>
            <a:ext cx="3295692" cy="1864705"/>
            <a:chOff x="0" y="-76200"/>
            <a:chExt cx="4394255" cy="2486272"/>
          </a:xfrm>
        </p:grpSpPr>
        <p:sp>
          <p:nvSpPr>
            <p:cNvPr id="30" name="TextBox 30"/>
            <p:cNvSpPr txBox="1"/>
            <p:nvPr/>
          </p:nvSpPr>
          <p:spPr>
            <a:xfrm>
              <a:off x="0" y="1066286"/>
              <a:ext cx="4394255" cy="134378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736"/>
                </a:lnSpc>
              </a:pPr>
              <a:r>
                <a:rPr lang="ko-KR" altLang="en-US" sz="1800" u="none" dirty="0">
                  <a:solidFill>
                    <a:srgbClr val="FFFFFF"/>
                  </a:solidFill>
                  <a:latin typeface="윤고딕 Semi-Bold"/>
                  <a:ea typeface="윤고딕 Semi-Bold"/>
                  <a:cs typeface="윤고딕 Semi-Bold"/>
                  <a:sym typeface="윤고딕 Semi-Bold"/>
                </a:rPr>
                <a:t>플레이어 턴에는 아군 유닛</a:t>
              </a:r>
              <a:r>
                <a:rPr lang="en-US" altLang="ko-KR" sz="1800" u="none" dirty="0">
                  <a:solidFill>
                    <a:srgbClr val="FFFFFF"/>
                  </a:solidFill>
                  <a:latin typeface="윤고딕 Semi-Bold"/>
                  <a:ea typeface="윤고딕 Semi-Bold"/>
                  <a:cs typeface="윤고딕 Semi-Bold"/>
                  <a:sym typeface="윤고딕 Semi-Bold"/>
                </a:rPr>
                <a:t>,</a:t>
              </a:r>
            </a:p>
            <a:p>
              <a:pPr marL="0" lvl="0" indent="0" algn="ctr">
                <a:lnSpc>
                  <a:spcPts val="2736"/>
                </a:lnSpc>
              </a:pPr>
              <a:r>
                <a:rPr lang="ko-KR" altLang="en-US" sz="1800" u="none" dirty="0">
                  <a:solidFill>
                    <a:srgbClr val="FFFFFF"/>
                  </a:solidFill>
                  <a:latin typeface="윤고딕 Semi-Bold"/>
                  <a:ea typeface="윤고딕 Semi-Bold"/>
                  <a:cs typeface="윤고딕 Semi-Bold"/>
                  <a:sym typeface="윤고딕 Semi-Bold"/>
                </a:rPr>
                <a:t>보스 턴에는 상대 유닛이 움직입니다</a:t>
              </a:r>
              <a:r>
                <a:rPr lang="en-US" altLang="ko-KR" sz="1800" u="none" dirty="0">
                  <a:solidFill>
                    <a:srgbClr val="FFFFFF"/>
                  </a:solidFill>
                  <a:latin typeface="윤고딕 Semi-Bold"/>
                  <a:ea typeface="윤고딕 Semi-Bold"/>
                  <a:cs typeface="윤고딕 Semi-Bold"/>
                  <a:sym typeface="윤고딕 Semi-Bold"/>
                </a:rPr>
                <a:t>.</a:t>
              </a:r>
              <a:endParaRPr lang="en-US" sz="1800" u="none" dirty="0">
                <a:solidFill>
                  <a:srgbClr val="FFFFFF"/>
                </a:solidFill>
                <a:latin typeface="윤고딕 Semi-Bold"/>
                <a:ea typeface="윤고딕 Semi-Bold"/>
                <a:cs typeface="윤고딕 Semi-Bold"/>
                <a:sym typeface="윤고딕 Semi-Bold"/>
              </a:endParaRPr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64032" y="-76200"/>
              <a:ext cx="4266192" cy="888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465"/>
                </a:lnSpc>
                <a:spcBef>
                  <a:spcPct val="0"/>
                </a:spcBef>
              </a:pPr>
              <a:r>
                <a:rPr lang="ko-KR" altLang="en-US" sz="3500" dirty="0">
                  <a:solidFill>
                    <a:srgbClr val="89E5FD"/>
                  </a:solidFill>
                  <a:latin typeface="Tlab 판테온"/>
                  <a:ea typeface="Tlab 판테온"/>
                  <a:cs typeface="Tlab 판테온"/>
                  <a:sym typeface="Tlab 판테온"/>
                </a:rPr>
                <a:t>전투 스테이지</a:t>
              </a:r>
              <a:endParaRPr lang="en-US" sz="3500" u="none" dirty="0">
                <a:solidFill>
                  <a:srgbClr val="89E5FD"/>
                </a:solidFill>
                <a:latin typeface="Tlab 판테온"/>
                <a:ea typeface="Tlab 판테온"/>
                <a:cs typeface="Tlab 판테온"/>
                <a:sym typeface="Tlab 판테온"/>
              </a:endParaRPr>
            </a:p>
          </p:txBody>
        </p:sp>
      </p:grpSp>
      <p:sp>
        <p:nvSpPr>
          <p:cNvPr id="33" name="AutoShape 24">
            <a:extLst>
              <a:ext uri="{FF2B5EF4-FFF2-40B4-BE49-F238E27FC236}">
                <a16:creationId xmlns:a16="http://schemas.microsoft.com/office/drawing/2014/main" id="{42246BA3-610E-43E1-8D8D-F199981CEFDC}"/>
              </a:ext>
            </a:extLst>
          </p:cNvPr>
          <p:cNvSpPr/>
          <p:nvPr/>
        </p:nvSpPr>
        <p:spPr>
          <a:xfrm rot="-10800000" flipV="1">
            <a:off x="11296311" y="6224778"/>
            <a:ext cx="4324689" cy="0"/>
          </a:xfrm>
          <a:prstGeom prst="line">
            <a:avLst/>
          </a:prstGeom>
          <a:ln w="47625" cap="flat">
            <a:solidFill>
              <a:srgbClr val="FFFFFF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10489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756984"/>
          </a:xfrm>
          <a:custGeom>
            <a:avLst/>
            <a:gdLst/>
            <a:ahLst/>
            <a:cxnLst/>
            <a:rect l="l" t="t" r="r" b="b"/>
            <a:pathLst>
              <a:path w="18288000" h="10756984">
                <a:moveTo>
                  <a:pt x="0" y="0"/>
                </a:moveTo>
                <a:lnTo>
                  <a:pt x="18288000" y="0"/>
                </a:lnTo>
                <a:lnTo>
                  <a:pt x="18288000" y="10756984"/>
                </a:lnTo>
                <a:lnTo>
                  <a:pt x="0" y="107569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b="-70010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-7544186" y="0"/>
            <a:ext cx="15239488" cy="10287000"/>
            <a:chOff x="0" y="0"/>
            <a:chExt cx="497319" cy="33570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97319" cy="335702"/>
            </a:xfrm>
            <a:custGeom>
              <a:avLst/>
              <a:gdLst/>
              <a:ahLst/>
              <a:cxnLst/>
              <a:rect l="l" t="t" r="r" b="b"/>
              <a:pathLst>
                <a:path w="497319" h="335702">
                  <a:moveTo>
                    <a:pt x="203200" y="0"/>
                  </a:moveTo>
                  <a:lnTo>
                    <a:pt x="497319" y="0"/>
                  </a:lnTo>
                  <a:lnTo>
                    <a:pt x="294119" y="335702"/>
                  </a:lnTo>
                  <a:lnTo>
                    <a:pt x="0" y="335702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FFFFF">
                <a:alpha val="11765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01600" y="-28575"/>
              <a:ext cx="294119" cy="3642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24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4741600" y="0"/>
            <a:ext cx="12453419" cy="10287000"/>
            <a:chOff x="0" y="0"/>
            <a:chExt cx="406400" cy="33570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06400" cy="335702"/>
            </a:xfrm>
            <a:custGeom>
              <a:avLst/>
              <a:gdLst/>
              <a:ahLst/>
              <a:cxnLst/>
              <a:rect l="l" t="t" r="r" b="b"/>
              <a:pathLst>
                <a:path w="406400" h="335702">
                  <a:moveTo>
                    <a:pt x="203200" y="0"/>
                  </a:moveTo>
                  <a:lnTo>
                    <a:pt x="406400" y="0"/>
                  </a:lnTo>
                  <a:lnTo>
                    <a:pt x="203200" y="335702"/>
                  </a:lnTo>
                  <a:lnTo>
                    <a:pt x="0" y="335702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01600" y="-28575"/>
              <a:ext cx="203200" cy="3642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24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0" y="5097780"/>
            <a:ext cx="18288000" cy="5189220"/>
          </a:xfrm>
          <a:custGeom>
            <a:avLst/>
            <a:gdLst/>
            <a:ahLst/>
            <a:cxnLst/>
            <a:rect l="l" t="t" r="r" b="b"/>
            <a:pathLst>
              <a:path w="18288000" h="5189220">
                <a:moveTo>
                  <a:pt x="0" y="0"/>
                </a:moveTo>
                <a:lnTo>
                  <a:pt x="18288000" y="0"/>
                </a:lnTo>
                <a:lnTo>
                  <a:pt x="18288000" y="5189220"/>
                </a:lnTo>
                <a:lnTo>
                  <a:pt x="0" y="518922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0" name="AutoShape 10"/>
          <p:cNvSpPr/>
          <p:nvPr/>
        </p:nvSpPr>
        <p:spPr>
          <a:xfrm rot="5399999">
            <a:off x="4811722" y="6383876"/>
            <a:ext cx="372708" cy="0"/>
          </a:xfrm>
          <a:prstGeom prst="line">
            <a:avLst/>
          </a:prstGeom>
          <a:ln w="47625" cap="flat">
            <a:solidFill>
              <a:srgbClr val="FFFFFF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1" name="AutoShape 11"/>
          <p:cNvSpPr/>
          <p:nvPr/>
        </p:nvSpPr>
        <p:spPr>
          <a:xfrm>
            <a:off x="11059375" y="4231442"/>
            <a:ext cx="372708" cy="0"/>
          </a:xfrm>
          <a:prstGeom prst="line">
            <a:avLst/>
          </a:prstGeom>
          <a:ln w="47625" cap="flat">
            <a:solidFill>
              <a:srgbClr val="FFFFFF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12" name="Group 12"/>
          <p:cNvGrpSpPr/>
          <p:nvPr/>
        </p:nvGrpSpPr>
        <p:grpSpPr>
          <a:xfrm>
            <a:off x="3169614" y="2462511"/>
            <a:ext cx="3680737" cy="3680737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93D1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22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491996" y="7747784"/>
            <a:ext cx="1903457" cy="1903457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9DDED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76200" y="-47625"/>
              <a:ext cx="660400" cy="784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062"/>
                </a:lnSpc>
                <a:spcBef>
                  <a:spcPct val="0"/>
                </a:spcBef>
              </a:pPr>
              <a:r>
                <a:rPr lang="ko-KR" altLang="en-US" sz="2295" u="none" dirty="0">
                  <a:solidFill>
                    <a:srgbClr val="0085CD"/>
                  </a:solidFill>
                  <a:latin typeface="Tlab 판테온"/>
                  <a:ea typeface="Tlab 판테온"/>
                  <a:cs typeface="Tlab 판테온"/>
                  <a:sym typeface="Tlab 판테온"/>
                </a:rPr>
                <a:t>마우스 </a:t>
              </a:r>
              <a:r>
                <a:rPr lang="ko-KR" altLang="en-US" sz="2295" u="none" dirty="0" err="1">
                  <a:solidFill>
                    <a:srgbClr val="0085CD"/>
                  </a:solidFill>
                  <a:latin typeface="Tlab 판테온"/>
                  <a:ea typeface="Tlab 판테온"/>
                  <a:cs typeface="Tlab 판테온"/>
                  <a:sym typeface="Tlab 판테온"/>
                </a:rPr>
                <a:t>좌클릭</a:t>
              </a:r>
              <a:endParaRPr lang="en-US" sz="2295" u="none" dirty="0">
                <a:solidFill>
                  <a:srgbClr val="0085CD"/>
                </a:solidFill>
                <a:latin typeface="Tlab 판테온"/>
                <a:ea typeface="Tlab 판테온"/>
                <a:cs typeface="Tlab 판테온"/>
                <a:sym typeface="Tlab 판테온"/>
              </a:endParaRP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4058254" y="7747784"/>
            <a:ext cx="1903457" cy="1903457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9DDED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76200" y="-47625"/>
              <a:ext cx="660400" cy="784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062"/>
                </a:lnSpc>
                <a:spcBef>
                  <a:spcPct val="0"/>
                </a:spcBef>
              </a:pPr>
              <a:r>
                <a:rPr lang="ko-KR" altLang="en-US" sz="2295" dirty="0">
                  <a:solidFill>
                    <a:srgbClr val="0085CD"/>
                  </a:solidFill>
                  <a:latin typeface="Tlab 판테온"/>
                  <a:ea typeface="Tlab 판테온"/>
                  <a:cs typeface="Tlab 판테온"/>
                  <a:sym typeface="Tlab 판테온"/>
                </a:rPr>
                <a:t>방향 화살표키</a:t>
              </a:r>
              <a:endParaRPr lang="en-US" sz="2295" u="none" dirty="0">
                <a:solidFill>
                  <a:srgbClr val="0085CD"/>
                </a:solidFill>
                <a:latin typeface="Tlab 판테온"/>
                <a:ea typeface="Tlab 판테온"/>
                <a:cs typeface="Tlab 판테온"/>
                <a:sym typeface="Tlab 판테온"/>
              </a:endParaRP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6624511" y="7747784"/>
            <a:ext cx="1903457" cy="1903457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9DDED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76200" y="-47625"/>
              <a:ext cx="660400" cy="784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062"/>
                </a:lnSpc>
                <a:spcBef>
                  <a:spcPct val="0"/>
                </a:spcBef>
              </a:pPr>
              <a:r>
                <a:rPr lang="ko-KR" altLang="en-US" sz="2295" u="none" dirty="0">
                  <a:solidFill>
                    <a:srgbClr val="0085CD"/>
                  </a:solidFill>
                  <a:latin typeface="Tlab 판테온"/>
                  <a:ea typeface="Tlab 판테온"/>
                  <a:cs typeface="Tlab 판테온"/>
                  <a:sym typeface="Tlab 판테온"/>
                </a:rPr>
                <a:t>키보드 좌측 넘버 </a:t>
              </a:r>
              <a:r>
                <a:rPr lang="ko-KR" altLang="en-US" sz="2295" u="none" dirty="0" err="1">
                  <a:solidFill>
                    <a:srgbClr val="0085CD"/>
                  </a:solidFill>
                  <a:latin typeface="Tlab 판테온"/>
                  <a:ea typeface="Tlab 판테온"/>
                  <a:cs typeface="Tlab 판테온"/>
                  <a:sym typeface="Tlab 판테온"/>
                </a:rPr>
                <a:t>키패드</a:t>
              </a:r>
              <a:endParaRPr lang="en-US" sz="2295" u="none" dirty="0">
                <a:solidFill>
                  <a:srgbClr val="0085CD"/>
                </a:solidFill>
                <a:latin typeface="Tlab 판테온"/>
                <a:ea typeface="Tlab 판테온"/>
                <a:cs typeface="Tlab 판테온"/>
                <a:sym typeface="Tlab 판테온"/>
              </a:endParaRP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8352162" y="2999548"/>
            <a:ext cx="2606662" cy="2606662"/>
            <a:chOff x="0" y="0"/>
            <a:chExt cx="812800" cy="8128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7AFDB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76200" y="-47625"/>
              <a:ext cx="660400" cy="784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062"/>
                </a:lnSpc>
                <a:spcBef>
                  <a:spcPct val="0"/>
                </a:spcBef>
              </a:pPr>
              <a:r>
                <a:rPr lang="ko-KR" altLang="en-US" sz="2295" dirty="0">
                  <a:solidFill>
                    <a:srgbClr val="FFFFFF"/>
                  </a:solidFill>
                  <a:latin typeface="Tlab 판테온"/>
                  <a:ea typeface="Tlab 판테온"/>
                  <a:cs typeface="Tlab 판테온"/>
                  <a:sym typeface="Tlab 판테온"/>
                </a:rPr>
                <a:t>유닛 스크립트</a:t>
              </a:r>
              <a:endParaRPr lang="en-US" sz="2295" dirty="0">
                <a:solidFill>
                  <a:srgbClr val="FFFFFF"/>
                </a:solidFill>
                <a:latin typeface="Tlab 판테온"/>
                <a:ea typeface="Tlab 판테온"/>
                <a:cs typeface="Tlab 판테온"/>
                <a:sym typeface="Tlab 판테온"/>
              </a:endParaRP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12569582" y="2666984"/>
            <a:ext cx="4460400" cy="1480431"/>
            <a:chOff x="0" y="0"/>
            <a:chExt cx="1989724" cy="6604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1989724" cy="660400"/>
            </a:xfrm>
            <a:custGeom>
              <a:avLst/>
              <a:gdLst/>
              <a:ahLst/>
              <a:cxnLst/>
              <a:rect l="l" t="t" r="r" b="b"/>
              <a:pathLst>
                <a:path w="1989724" h="660400">
                  <a:moveTo>
                    <a:pt x="1865264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865264" y="0"/>
                  </a:lnTo>
                  <a:cubicBezTo>
                    <a:pt x="1933844" y="0"/>
                    <a:pt x="1989724" y="55880"/>
                    <a:pt x="1989724" y="124460"/>
                  </a:cubicBezTo>
                  <a:lnTo>
                    <a:pt x="1989724" y="535940"/>
                  </a:lnTo>
                  <a:cubicBezTo>
                    <a:pt x="1989724" y="604520"/>
                    <a:pt x="1933844" y="660400"/>
                    <a:pt x="1865264" y="660400"/>
                  </a:cubicBezTo>
                  <a:close/>
                </a:path>
              </a:pathLst>
            </a:custGeom>
            <a:solidFill>
              <a:srgbClr val="CAEAF5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12569582" y="4457700"/>
            <a:ext cx="4460400" cy="1480431"/>
            <a:chOff x="0" y="0"/>
            <a:chExt cx="1989724" cy="6604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1989724" cy="660400"/>
            </a:xfrm>
            <a:custGeom>
              <a:avLst/>
              <a:gdLst/>
              <a:ahLst/>
              <a:cxnLst/>
              <a:rect l="l" t="t" r="r" b="b"/>
              <a:pathLst>
                <a:path w="1989724" h="660400">
                  <a:moveTo>
                    <a:pt x="1865264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865264" y="0"/>
                  </a:lnTo>
                  <a:cubicBezTo>
                    <a:pt x="1933844" y="0"/>
                    <a:pt x="1989724" y="55880"/>
                    <a:pt x="1989724" y="124460"/>
                  </a:cubicBezTo>
                  <a:lnTo>
                    <a:pt x="1989724" y="535940"/>
                  </a:lnTo>
                  <a:cubicBezTo>
                    <a:pt x="1989724" y="604520"/>
                    <a:pt x="1933844" y="660400"/>
                    <a:pt x="1865264" y="660400"/>
                  </a:cubicBezTo>
                  <a:close/>
                </a:path>
              </a:pathLst>
            </a:custGeom>
            <a:solidFill>
              <a:srgbClr val="CAEAF5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31" name="TextBox 31"/>
          <p:cNvSpPr txBox="1"/>
          <p:nvPr/>
        </p:nvSpPr>
        <p:spPr>
          <a:xfrm>
            <a:off x="771438" y="785937"/>
            <a:ext cx="14953487" cy="1190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450"/>
              </a:lnSpc>
              <a:spcBef>
                <a:spcPct val="0"/>
              </a:spcBef>
            </a:pPr>
            <a:r>
              <a:rPr lang="ko-KR" altLang="en-US" sz="7500" u="none" dirty="0">
                <a:solidFill>
                  <a:srgbClr val="FFFFFF"/>
                </a:solidFill>
                <a:latin typeface="Tlab 판테온"/>
                <a:ea typeface="Tlab 판테온"/>
                <a:cs typeface="Tlab 판테온"/>
                <a:sym typeface="Tlab 판테온"/>
              </a:rPr>
              <a:t>유닛 움직임 로직</a:t>
            </a:r>
            <a:endParaRPr lang="en-US" sz="7500" u="none" dirty="0">
              <a:solidFill>
                <a:srgbClr val="FFFFFF"/>
              </a:solidFill>
              <a:latin typeface="Tlab 판테온"/>
              <a:ea typeface="Tlab 판테온"/>
              <a:cs typeface="Tlab 판테온"/>
              <a:sym typeface="Tlab 판테온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3395454" y="3940929"/>
            <a:ext cx="3229058" cy="7611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94"/>
              </a:lnSpc>
            </a:pPr>
            <a:r>
              <a:rPr lang="ko-KR" altLang="en-US" sz="2495" dirty="0">
                <a:solidFill>
                  <a:srgbClr val="FFFFFF"/>
                </a:solidFill>
                <a:latin typeface="Tlab 판테온"/>
                <a:ea typeface="Tlab 판테온"/>
                <a:cs typeface="Tlab 판테온"/>
                <a:sym typeface="Tlab 판테온"/>
              </a:rPr>
              <a:t>게임 매니저</a:t>
            </a:r>
            <a:endParaRPr lang="en-US" altLang="ko-KR" sz="2495" dirty="0">
              <a:solidFill>
                <a:srgbClr val="FFFFFF"/>
              </a:solidFill>
              <a:latin typeface="Tlab 판테온"/>
              <a:ea typeface="Tlab 판테온"/>
              <a:cs typeface="Tlab 판테온"/>
              <a:sym typeface="Tlab 판테온"/>
            </a:endParaRPr>
          </a:p>
          <a:p>
            <a:pPr algn="ctr">
              <a:lnSpc>
                <a:spcPts val="2994"/>
              </a:lnSpc>
            </a:pPr>
            <a:r>
              <a:rPr lang="en-US" sz="2495" dirty="0">
                <a:solidFill>
                  <a:srgbClr val="FFFFFF"/>
                </a:solidFill>
                <a:latin typeface="Tlab 판테온"/>
                <a:ea typeface="Tlab 판테온"/>
                <a:cs typeface="Tlab 판테온"/>
                <a:sym typeface="Tlab 판테온"/>
              </a:rPr>
              <a:t> </a:t>
            </a:r>
            <a:r>
              <a:rPr lang="ko-KR" altLang="en-US" sz="2495" dirty="0">
                <a:solidFill>
                  <a:srgbClr val="FFFFFF"/>
                </a:solidFill>
                <a:latin typeface="Tlab 판테온"/>
                <a:ea typeface="Tlab 판테온"/>
                <a:cs typeface="Tlab 판테온"/>
                <a:sym typeface="Tlab 판테온"/>
              </a:rPr>
              <a:t>스크립트</a:t>
            </a:r>
            <a:endParaRPr lang="en-US" sz="2495" dirty="0">
              <a:solidFill>
                <a:srgbClr val="FFFFFF"/>
              </a:solidFill>
              <a:latin typeface="Tlab 판테온"/>
              <a:ea typeface="Tlab 판테온"/>
              <a:cs typeface="Tlab 판테온"/>
              <a:sym typeface="Tlab 판테온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13802119" y="3188759"/>
            <a:ext cx="1995326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220"/>
              </a:lnSpc>
              <a:spcBef>
                <a:spcPct val="0"/>
              </a:spcBef>
            </a:pPr>
            <a:r>
              <a:rPr lang="ko-KR" altLang="en-US" sz="2300" dirty="0">
                <a:solidFill>
                  <a:srgbClr val="0085CD"/>
                </a:solidFill>
                <a:latin typeface="Tlab 판테온"/>
                <a:ea typeface="Tlab 판테온"/>
                <a:cs typeface="Tlab 판테온"/>
                <a:sym typeface="Tlab 판테온"/>
              </a:rPr>
              <a:t>빈 타일 이동</a:t>
            </a:r>
            <a:endParaRPr lang="en-US" sz="2300" dirty="0">
              <a:solidFill>
                <a:srgbClr val="0085CD"/>
              </a:solidFill>
              <a:latin typeface="Tlab 판테온"/>
              <a:ea typeface="Tlab 판테온"/>
              <a:cs typeface="Tlab 판테온"/>
              <a:sym typeface="Tlab 판테온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13811742" y="4610100"/>
            <a:ext cx="1995326" cy="12095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220"/>
              </a:lnSpc>
              <a:spcBef>
                <a:spcPct val="0"/>
              </a:spcBef>
            </a:pPr>
            <a:r>
              <a:rPr lang="ko-KR" altLang="en-US" sz="2300" dirty="0">
                <a:solidFill>
                  <a:srgbClr val="0085CD"/>
                </a:solidFill>
                <a:latin typeface="Tlab 판테온"/>
                <a:ea typeface="Tlab 판테온"/>
                <a:cs typeface="Tlab 판테온"/>
                <a:sym typeface="Tlab 판테온"/>
              </a:rPr>
              <a:t>유닛이 있거나 타일이 없는 곳 이동 </a:t>
            </a:r>
            <a:r>
              <a:rPr lang="en-US" altLang="ko-KR" sz="2300" dirty="0">
                <a:solidFill>
                  <a:srgbClr val="0085CD"/>
                </a:solidFill>
                <a:latin typeface="Tlab 판테온"/>
                <a:ea typeface="Tlab 판테온"/>
                <a:cs typeface="Tlab 판테온"/>
                <a:sym typeface="Tlab 판테온"/>
              </a:rPr>
              <a:t>X</a:t>
            </a:r>
            <a:endParaRPr lang="en-US" sz="2300" dirty="0">
              <a:solidFill>
                <a:srgbClr val="0085CD"/>
              </a:solidFill>
              <a:latin typeface="Tlab 판테온"/>
              <a:ea typeface="Tlab 판테온"/>
              <a:cs typeface="Tlab 판테온"/>
              <a:sym typeface="Tlab 판테온"/>
            </a:endParaRPr>
          </a:p>
        </p:txBody>
      </p:sp>
      <p:sp>
        <p:nvSpPr>
          <p:cNvPr id="35" name="AutoShape 35"/>
          <p:cNvSpPr/>
          <p:nvPr/>
        </p:nvSpPr>
        <p:spPr>
          <a:xfrm rot="5400000">
            <a:off x="2088635" y="7136647"/>
            <a:ext cx="757805" cy="0"/>
          </a:xfrm>
          <a:prstGeom prst="line">
            <a:avLst/>
          </a:prstGeom>
          <a:ln w="47625" cap="flat">
            <a:solidFill>
              <a:srgbClr val="FFFFFF"/>
            </a:solidFill>
            <a:prstDash val="sysDot"/>
            <a:headEnd type="none" w="sm" len="sm"/>
            <a:tailEnd type="oval" w="lg" len="lg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6" name="AutoShape 36"/>
          <p:cNvSpPr/>
          <p:nvPr/>
        </p:nvSpPr>
        <p:spPr>
          <a:xfrm rot="5400000">
            <a:off x="4607268" y="7136647"/>
            <a:ext cx="757805" cy="0"/>
          </a:xfrm>
          <a:prstGeom prst="line">
            <a:avLst/>
          </a:prstGeom>
          <a:ln w="47625" cap="flat">
            <a:solidFill>
              <a:srgbClr val="FFFFFF"/>
            </a:solidFill>
            <a:prstDash val="sysDot"/>
            <a:headEnd type="none" w="sm" len="sm"/>
            <a:tailEnd type="oval" w="lg" len="lg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7" name="AutoShape 37"/>
          <p:cNvSpPr/>
          <p:nvPr/>
        </p:nvSpPr>
        <p:spPr>
          <a:xfrm>
            <a:off x="11532696" y="3407199"/>
            <a:ext cx="818129" cy="0"/>
          </a:xfrm>
          <a:prstGeom prst="line">
            <a:avLst/>
          </a:prstGeom>
          <a:ln w="47625" cap="flat">
            <a:solidFill>
              <a:srgbClr val="FFFFFF"/>
            </a:solidFill>
            <a:prstDash val="sysDot"/>
            <a:headEnd type="none" w="sm" len="sm"/>
            <a:tailEnd type="oval" w="lg" len="lg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8" name="AutoShape 38"/>
          <p:cNvSpPr/>
          <p:nvPr/>
        </p:nvSpPr>
        <p:spPr>
          <a:xfrm>
            <a:off x="11532696" y="5198560"/>
            <a:ext cx="818129" cy="0"/>
          </a:xfrm>
          <a:prstGeom prst="line">
            <a:avLst/>
          </a:prstGeom>
          <a:ln w="47625" cap="flat">
            <a:solidFill>
              <a:srgbClr val="FFFFFF"/>
            </a:solidFill>
            <a:prstDash val="sysDot"/>
            <a:headEnd type="none" w="sm" len="sm"/>
            <a:tailEnd type="oval" w="lg" len="lg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9" name="AutoShape 39"/>
          <p:cNvSpPr/>
          <p:nvPr/>
        </p:nvSpPr>
        <p:spPr>
          <a:xfrm>
            <a:off x="7052751" y="4255254"/>
            <a:ext cx="999354" cy="0"/>
          </a:xfrm>
          <a:prstGeom prst="line">
            <a:avLst/>
          </a:prstGeom>
          <a:ln w="47625" cap="flat">
            <a:solidFill>
              <a:srgbClr val="FFFFFF"/>
            </a:solidFill>
            <a:prstDash val="sysDot"/>
            <a:headEnd type="none" w="sm" len="sm"/>
            <a:tailEnd type="triangle" w="lg" len="me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0" name="AutoShape 40"/>
          <p:cNvSpPr/>
          <p:nvPr/>
        </p:nvSpPr>
        <p:spPr>
          <a:xfrm rot="5400000">
            <a:off x="7197338" y="7136647"/>
            <a:ext cx="757805" cy="0"/>
          </a:xfrm>
          <a:prstGeom prst="line">
            <a:avLst/>
          </a:prstGeom>
          <a:ln w="47625" cap="flat">
            <a:solidFill>
              <a:srgbClr val="FFFFFF"/>
            </a:solidFill>
            <a:prstDash val="sysDot"/>
            <a:headEnd type="none" w="sm" len="sm"/>
            <a:tailEnd type="oval" w="lg" len="lg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1" name="AutoShape 41"/>
          <p:cNvSpPr/>
          <p:nvPr/>
        </p:nvSpPr>
        <p:spPr>
          <a:xfrm rot="-10800000">
            <a:off x="2443725" y="6657402"/>
            <a:ext cx="5156328" cy="0"/>
          </a:xfrm>
          <a:prstGeom prst="line">
            <a:avLst/>
          </a:prstGeom>
          <a:ln w="47625" cap="flat">
            <a:solidFill>
              <a:srgbClr val="FFFFFF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2" name="AutoShape 42"/>
          <p:cNvSpPr/>
          <p:nvPr/>
        </p:nvSpPr>
        <p:spPr>
          <a:xfrm rot="-5400000">
            <a:off x="10536402" y="4302879"/>
            <a:ext cx="1838986" cy="0"/>
          </a:xfrm>
          <a:prstGeom prst="line">
            <a:avLst/>
          </a:prstGeom>
          <a:ln w="47625" cap="flat">
            <a:solidFill>
              <a:srgbClr val="FFFFFF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70619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85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0700438" cy="10700438"/>
          </a:xfrm>
          <a:custGeom>
            <a:avLst/>
            <a:gdLst/>
            <a:ahLst/>
            <a:cxnLst/>
            <a:rect l="l" t="t" r="r" b="b"/>
            <a:pathLst>
              <a:path w="10700438" h="10700438">
                <a:moveTo>
                  <a:pt x="0" y="0"/>
                </a:moveTo>
                <a:lnTo>
                  <a:pt x="10700438" y="0"/>
                </a:lnTo>
                <a:lnTo>
                  <a:pt x="10700438" y="10700438"/>
                </a:lnTo>
                <a:lnTo>
                  <a:pt x="0" y="107004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9" name="Freeform 9"/>
          <p:cNvSpPr/>
          <p:nvPr/>
        </p:nvSpPr>
        <p:spPr>
          <a:xfrm>
            <a:off x="0" y="5288280"/>
            <a:ext cx="18288000" cy="5189220"/>
          </a:xfrm>
          <a:custGeom>
            <a:avLst/>
            <a:gdLst/>
            <a:ahLst/>
            <a:cxnLst/>
            <a:rect l="l" t="t" r="r" b="b"/>
            <a:pathLst>
              <a:path w="18288000" h="5189220">
                <a:moveTo>
                  <a:pt x="0" y="0"/>
                </a:moveTo>
                <a:lnTo>
                  <a:pt x="18288000" y="0"/>
                </a:lnTo>
                <a:lnTo>
                  <a:pt x="18288000" y="5189220"/>
                </a:lnTo>
                <a:lnTo>
                  <a:pt x="0" y="518922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B10E7022-CBDD-4E53-A52E-0ADB12C479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00438" y="5346987"/>
            <a:ext cx="7587562" cy="5130514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6968941" y="-867497"/>
            <a:ext cx="4794172" cy="11154497"/>
            <a:chOff x="0" y="-28575"/>
            <a:chExt cx="406400" cy="94556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06400" cy="916987"/>
            </a:xfrm>
            <a:custGeom>
              <a:avLst/>
              <a:gdLst/>
              <a:ahLst/>
              <a:cxnLst/>
              <a:rect l="l" t="t" r="r" b="b"/>
              <a:pathLst>
                <a:path w="406400" h="916987">
                  <a:moveTo>
                    <a:pt x="203200" y="0"/>
                  </a:moveTo>
                  <a:lnTo>
                    <a:pt x="406400" y="0"/>
                  </a:lnTo>
                  <a:lnTo>
                    <a:pt x="203200" y="916987"/>
                  </a:lnTo>
                  <a:lnTo>
                    <a:pt x="0" y="916987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FFFFF">
                <a:alpha val="12941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01600" y="-28575"/>
              <a:ext cx="203200" cy="9455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24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19" name="그림 18">
            <a:extLst>
              <a:ext uri="{FF2B5EF4-FFF2-40B4-BE49-F238E27FC236}">
                <a16:creationId xmlns:a16="http://schemas.microsoft.com/office/drawing/2014/main" id="{9173961E-C73B-47B1-8BA0-E9712E0979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13103" y="0"/>
            <a:ext cx="7574897" cy="5346986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7717370" y="-1125021"/>
            <a:ext cx="4710237" cy="14437826"/>
            <a:chOff x="0" y="0"/>
            <a:chExt cx="406400" cy="124569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06400" cy="1245698"/>
            </a:xfrm>
            <a:custGeom>
              <a:avLst/>
              <a:gdLst/>
              <a:ahLst/>
              <a:cxnLst/>
              <a:rect l="l" t="t" r="r" b="b"/>
              <a:pathLst>
                <a:path w="406400" h="1245698">
                  <a:moveTo>
                    <a:pt x="203200" y="0"/>
                  </a:moveTo>
                  <a:lnTo>
                    <a:pt x="406400" y="0"/>
                  </a:lnTo>
                  <a:lnTo>
                    <a:pt x="203200" y="1245698"/>
                  </a:lnTo>
                  <a:lnTo>
                    <a:pt x="0" y="1245698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01600" y="-28575"/>
              <a:ext cx="203200" cy="1274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24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771438" y="2088177"/>
            <a:ext cx="9491551" cy="424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77"/>
              </a:lnSpc>
              <a:spcBef>
                <a:spcPct val="0"/>
              </a:spcBef>
            </a:pPr>
            <a:r>
              <a:rPr lang="en-US" sz="2484" u="none" dirty="0" err="1">
                <a:solidFill>
                  <a:srgbClr val="0085CD"/>
                </a:solidFill>
                <a:latin typeface="Tlab 판테온"/>
                <a:ea typeface="Tlab 판테온"/>
                <a:cs typeface="Tlab 판테온"/>
                <a:sym typeface="Tlab 판테온"/>
              </a:rPr>
              <a:t>Raycast</a:t>
            </a:r>
            <a:r>
              <a:rPr lang="en-US" sz="2484" u="none" dirty="0">
                <a:solidFill>
                  <a:srgbClr val="0085CD"/>
                </a:solidFill>
                <a:latin typeface="Tlab 판테온"/>
                <a:ea typeface="Tlab 판테온"/>
                <a:cs typeface="Tlab 판테온"/>
                <a:sym typeface="Tlab 판테온"/>
              </a:rPr>
              <a:t> / </a:t>
            </a:r>
            <a:r>
              <a:rPr lang="en-US" sz="2484" u="none" dirty="0" err="1">
                <a:solidFill>
                  <a:srgbClr val="0085CD"/>
                </a:solidFill>
                <a:latin typeface="Tlab 판테온"/>
                <a:ea typeface="Tlab 판테온"/>
                <a:cs typeface="Tlab 판테온"/>
                <a:sym typeface="Tlab 판테온"/>
              </a:rPr>
              <a:t>collider.tag</a:t>
            </a:r>
            <a:r>
              <a:rPr lang="en-US" sz="2484" u="none" dirty="0">
                <a:solidFill>
                  <a:srgbClr val="0085CD"/>
                </a:solidFill>
                <a:latin typeface="Tlab 판테온"/>
                <a:ea typeface="Tlab 판테온"/>
                <a:cs typeface="Tlab 판테온"/>
                <a:sym typeface="Tlab 판테온"/>
              </a:rPr>
              <a:t> / </a:t>
            </a:r>
            <a:r>
              <a:rPr lang="en-US" sz="2484" dirty="0">
                <a:solidFill>
                  <a:srgbClr val="0085CD"/>
                </a:solidFill>
                <a:latin typeface="Tlab 판테온"/>
                <a:ea typeface="Tlab 판테온"/>
                <a:cs typeface="Tlab 판테온"/>
                <a:sym typeface="Tlab 판테온"/>
              </a:rPr>
              <a:t>transform – new Vector3</a:t>
            </a:r>
            <a:endParaRPr lang="en-US" sz="2484" u="none" dirty="0">
              <a:solidFill>
                <a:srgbClr val="0085CD"/>
              </a:solidFill>
              <a:latin typeface="Tlab 판테온"/>
              <a:ea typeface="Tlab 판테온"/>
              <a:cs typeface="Tlab 판테온"/>
              <a:sym typeface="Tlab 판테온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495688" y="3106946"/>
            <a:ext cx="8870339" cy="72346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88" lvl="1" indent="-226694" algn="l">
              <a:lnSpc>
                <a:spcPts val="5249"/>
              </a:lnSpc>
              <a:buFont typeface="Arial"/>
              <a:buChar char="•"/>
            </a:pPr>
            <a:r>
              <a:rPr lang="ko-KR" altLang="en-US" sz="2099" u="none" dirty="0" err="1">
                <a:solidFill>
                  <a:srgbClr val="FFFFFF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좌클릭</a:t>
            </a:r>
            <a:r>
              <a:rPr lang="ko-KR" altLang="en-US" sz="2099" u="none" dirty="0">
                <a:solidFill>
                  <a:srgbClr val="FFFFFF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 위치에 </a:t>
            </a:r>
            <a:r>
              <a:rPr lang="en-US" altLang="ko-KR" sz="2099" u="none" dirty="0">
                <a:solidFill>
                  <a:srgbClr val="FFFFFF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ray</a:t>
            </a:r>
            <a:r>
              <a:rPr lang="ko-KR" altLang="en-US" sz="2099" dirty="0">
                <a:solidFill>
                  <a:srgbClr val="FFFFFF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를 쏴 클릭한 대상이 </a:t>
            </a:r>
            <a:r>
              <a:rPr lang="ko-KR" altLang="en-US" sz="2099" dirty="0" err="1">
                <a:solidFill>
                  <a:srgbClr val="FFFFFF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누군지</a:t>
            </a:r>
            <a:r>
              <a:rPr lang="ko-KR" altLang="en-US" sz="2099" dirty="0">
                <a:solidFill>
                  <a:srgbClr val="FFFFFF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 태그로 확인</a:t>
            </a:r>
            <a:endParaRPr lang="en-US" sz="2099" u="none" dirty="0">
              <a:solidFill>
                <a:srgbClr val="FFFFFF"/>
              </a:solidFill>
              <a:latin typeface="윤고딕 Medium"/>
              <a:ea typeface="윤고딕 Medium"/>
              <a:cs typeface="윤고딕 Medium"/>
              <a:sym typeface="윤고딕 Medium"/>
            </a:endParaRPr>
          </a:p>
          <a:p>
            <a:pPr marL="453388" lvl="1" indent="-226694" algn="l">
              <a:lnSpc>
                <a:spcPts val="5249"/>
              </a:lnSpc>
              <a:buFont typeface="Arial"/>
              <a:buChar char="•"/>
            </a:pPr>
            <a:r>
              <a:rPr lang="ko-KR" altLang="en-US" sz="2099" dirty="0">
                <a:solidFill>
                  <a:srgbClr val="FFFFFF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적 유닛이면 </a:t>
            </a:r>
            <a:r>
              <a:rPr lang="en-US" altLang="ko-KR" sz="2099" dirty="0" err="1">
                <a:solidFill>
                  <a:srgbClr val="FFFFFF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selectUnit</a:t>
            </a:r>
            <a:r>
              <a:rPr lang="ko-KR" altLang="en-US" sz="2099" dirty="0">
                <a:solidFill>
                  <a:srgbClr val="FFFFFF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으로 지정하지만 </a:t>
            </a:r>
            <a:r>
              <a:rPr lang="en-US" altLang="ko-KR" sz="2099" dirty="0">
                <a:solidFill>
                  <a:srgbClr val="FFFFFF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!</a:t>
            </a:r>
            <a:r>
              <a:rPr lang="en-US" altLang="ko-KR" sz="2099" dirty="0" err="1">
                <a:solidFill>
                  <a:srgbClr val="FFFFFF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SelectOn</a:t>
            </a:r>
            <a:r>
              <a:rPr lang="ko-KR" altLang="en-US" sz="2099" dirty="0">
                <a:solidFill>
                  <a:srgbClr val="FFFFFF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으로 이동 명령은 못 내립니다</a:t>
            </a:r>
            <a:r>
              <a:rPr lang="en-US" altLang="ko-KR" sz="2099" dirty="0">
                <a:solidFill>
                  <a:srgbClr val="FFFFFF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.</a:t>
            </a:r>
          </a:p>
          <a:p>
            <a:pPr marL="453388" lvl="1" indent="-226694" algn="l">
              <a:lnSpc>
                <a:spcPts val="5249"/>
              </a:lnSpc>
              <a:buFont typeface="Arial"/>
              <a:buChar char="•"/>
            </a:pPr>
            <a:r>
              <a:rPr lang="ko-KR" altLang="en-US" sz="2099" u="none" dirty="0">
                <a:solidFill>
                  <a:srgbClr val="FFFFFF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아군 유닛이면 </a:t>
            </a:r>
            <a:r>
              <a:rPr lang="en-US" altLang="ko-KR" sz="2099" u="none" dirty="0" err="1">
                <a:solidFill>
                  <a:srgbClr val="FFFFFF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selectUnit</a:t>
            </a:r>
            <a:r>
              <a:rPr lang="ko-KR" altLang="en-US" sz="2099" u="none" dirty="0">
                <a:solidFill>
                  <a:srgbClr val="FFFFFF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으로 설정 및 </a:t>
            </a:r>
            <a:r>
              <a:rPr lang="en-US" altLang="ko-KR" sz="2099" dirty="0" err="1">
                <a:solidFill>
                  <a:srgbClr val="FFFFFF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SelectOn</a:t>
            </a:r>
            <a:r>
              <a:rPr lang="ko-KR" altLang="en-US" sz="2099" dirty="0">
                <a:solidFill>
                  <a:srgbClr val="FFFFFF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으로 이동 가능한 상태입니다</a:t>
            </a:r>
            <a:r>
              <a:rPr lang="en-US" altLang="ko-KR" sz="2099" dirty="0">
                <a:solidFill>
                  <a:srgbClr val="FFFFFF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.</a:t>
            </a:r>
            <a:endParaRPr lang="en-US" altLang="ko-KR" sz="2099" u="none" dirty="0">
              <a:solidFill>
                <a:srgbClr val="FFFFFF"/>
              </a:solidFill>
              <a:latin typeface="윤고딕 Medium"/>
              <a:ea typeface="윤고딕 Medium"/>
              <a:cs typeface="윤고딕 Medium"/>
              <a:sym typeface="윤고딕 Medium"/>
            </a:endParaRPr>
          </a:p>
          <a:p>
            <a:pPr marL="453388" lvl="1" indent="-226694" algn="l">
              <a:lnSpc>
                <a:spcPts val="5249"/>
              </a:lnSpc>
              <a:buFont typeface="Arial"/>
              <a:buChar char="•"/>
            </a:pPr>
            <a:r>
              <a:rPr lang="en-US" sz="2099" u="none" dirty="0" err="1">
                <a:solidFill>
                  <a:srgbClr val="FFFFFF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Se</a:t>
            </a:r>
            <a:r>
              <a:rPr lang="en-US" sz="2099" dirty="0" err="1">
                <a:solidFill>
                  <a:srgbClr val="FFFFFF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lectOn</a:t>
            </a:r>
            <a:r>
              <a:rPr lang="ko-KR" altLang="en-US" sz="2099" dirty="0">
                <a:solidFill>
                  <a:srgbClr val="FFFFFF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 일 </a:t>
            </a:r>
            <a:r>
              <a:rPr lang="ko-KR" altLang="en-US" sz="2099" dirty="0" err="1">
                <a:solidFill>
                  <a:srgbClr val="FFFFFF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떄</a:t>
            </a:r>
            <a:r>
              <a:rPr lang="ko-KR" altLang="en-US" sz="2099" dirty="0">
                <a:solidFill>
                  <a:srgbClr val="FFFFFF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 타일 </a:t>
            </a:r>
            <a:r>
              <a:rPr lang="ko-KR" altLang="en-US" sz="2099" dirty="0" err="1">
                <a:solidFill>
                  <a:srgbClr val="FFFFFF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클릭시</a:t>
            </a:r>
            <a:r>
              <a:rPr lang="ko-KR" altLang="en-US" sz="2099" dirty="0">
                <a:solidFill>
                  <a:srgbClr val="FFFFFF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 해당 타일 위로 이동합니다</a:t>
            </a:r>
            <a:r>
              <a:rPr lang="en-US" altLang="ko-KR" sz="2099" dirty="0">
                <a:solidFill>
                  <a:srgbClr val="FFFFFF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.</a:t>
            </a:r>
          </a:p>
          <a:p>
            <a:pPr marL="453388" lvl="1" indent="-226694" algn="l">
              <a:lnSpc>
                <a:spcPts val="5249"/>
              </a:lnSpc>
              <a:buFont typeface="Arial"/>
              <a:buChar char="•"/>
            </a:pPr>
            <a:r>
              <a:rPr lang="ko-KR" altLang="en-US" sz="2099" u="none" dirty="0">
                <a:solidFill>
                  <a:srgbClr val="FFFFFF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배치 차례</a:t>
            </a:r>
            <a:r>
              <a:rPr lang="en-US" altLang="ko-KR" sz="2099" u="none" dirty="0">
                <a:solidFill>
                  <a:srgbClr val="FFFFFF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(</a:t>
            </a:r>
            <a:r>
              <a:rPr lang="en-US" altLang="ko-KR" sz="2099" u="none" dirty="0" err="1">
                <a:solidFill>
                  <a:srgbClr val="FFFFFF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placementTime</a:t>
            </a:r>
            <a:r>
              <a:rPr lang="en-US" altLang="ko-KR" sz="2099" u="none" dirty="0">
                <a:solidFill>
                  <a:srgbClr val="FFFFFF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)</a:t>
            </a:r>
            <a:r>
              <a:rPr lang="ko-KR" altLang="en-US" sz="2099" u="none" dirty="0">
                <a:solidFill>
                  <a:srgbClr val="FFFFFF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에는 배치 가능한 장소라면 몇 칸</a:t>
            </a:r>
            <a:r>
              <a:rPr lang="en-US" altLang="ko-KR" sz="2099" u="none" dirty="0">
                <a:solidFill>
                  <a:srgbClr val="FFFFFF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, </a:t>
            </a:r>
            <a:r>
              <a:rPr lang="ko-KR" altLang="en-US" sz="2099" u="none" dirty="0">
                <a:solidFill>
                  <a:srgbClr val="FFFFFF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몇 번인지 상관없이 이동할 수 있습니다</a:t>
            </a:r>
            <a:r>
              <a:rPr lang="en-US" altLang="ko-KR" sz="2099" u="none" dirty="0">
                <a:solidFill>
                  <a:srgbClr val="FFFFFF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.</a:t>
            </a:r>
          </a:p>
          <a:p>
            <a:pPr marL="453388" lvl="1" indent="-226694" algn="l">
              <a:lnSpc>
                <a:spcPts val="5249"/>
              </a:lnSpc>
              <a:buFont typeface="Arial"/>
              <a:buChar char="•"/>
            </a:pPr>
            <a:r>
              <a:rPr lang="ko-KR" altLang="en-US" sz="2099" u="none" dirty="0">
                <a:solidFill>
                  <a:srgbClr val="FFFFFF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해당 스크립트들은 게임 매니저에 작성되었는데</a:t>
            </a:r>
            <a:r>
              <a:rPr lang="en-US" altLang="ko-KR" sz="2099" u="none" dirty="0">
                <a:solidFill>
                  <a:srgbClr val="FFFFFF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, </a:t>
            </a:r>
            <a:r>
              <a:rPr lang="ko-KR" altLang="en-US" sz="2099" u="none" dirty="0">
                <a:solidFill>
                  <a:srgbClr val="FFFFFF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배치 가능한 장소에 대한 데이터를 포함한 다양한 데이터를 알고</a:t>
            </a:r>
            <a:r>
              <a:rPr lang="en-US" altLang="ko-KR" sz="2099" u="none" dirty="0">
                <a:solidFill>
                  <a:srgbClr val="FFFFFF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, </a:t>
            </a:r>
            <a:r>
              <a:rPr lang="ko-KR" altLang="en-US" sz="2099" u="none" dirty="0">
                <a:solidFill>
                  <a:srgbClr val="FFFFFF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동시에 진행되지 않는 동일한 행동을 관리하기 위해 선택했습니다</a:t>
            </a:r>
            <a:r>
              <a:rPr lang="en-US" altLang="ko-KR" sz="2099" u="none" dirty="0">
                <a:solidFill>
                  <a:srgbClr val="FFFFFF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.</a:t>
            </a:r>
            <a:endParaRPr lang="en-US" sz="2099" u="none" dirty="0">
              <a:solidFill>
                <a:srgbClr val="FFFFFF"/>
              </a:solidFill>
              <a:latin typeface="윤고딕 Medium"/>
              <a:ea typeface="윤고딕 Medium"/>
              <a:cs typeface="윤고딕 Medium"/>
              <a:sym typeface="윤고딕 Medium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771438" y="675240"/>
            <a:ext cx="9278077" cy="1190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450"/>
              </a:lnSpc>
              <a:spcBef>
                <a:spcPct val="0"/>
              </a:spcBef>
            </a:pPr>
            <a:r>
              <a:rPr lang="ko-KR" altLang="en-US" sz="7500" dirty="0" err="1">
                <a:solidFill>
                  <a:srgbClr val="FFFFFF"/>
                </a:solidFill>
                <a:latin typeface="Tlab 판테온"/>
                <a:ea typeface="Tlab 판테온"/>
                <a:cs typeface="Tlab 판테온"/>
                <a:sym typeface="Tlab 판테온"/>
              </a:rPr>
              <a:t>좌클릭</a:t>
            </a:r>
            <a:r>
              <a:rPr lang="ko-KR" altLang="en-US" sz="7500" dirty="0">
                <a:solidFill>
                  <a:srgbClr val="FFFFFF"/>
                </a:solidFill>
                <a:latin typeface="Tlab 판테온"/>
                <a:ea typeface="Tlab 판테온"/>
                <a:cs typeface="Tlab 판테온"/>
                <a:sym typeface="Tlab 판테온"/>
              </a:rPr>
              <a:t> 이동 </a:t>
            </a:r>
            <a:r>
              <a:rPr lang="en-US" altLang="ko-KR" sz="4500" dirty="0">
                <a:solidFill>
                  <a:srgbClr val="FFFFFF"/>
                </a:solidFill>
                <a:latin typeface="Tlab 판테온"/>
                <a:ea typeface="Tlab 판테온"/>
                <a:cs typeface="Tlab 판테온"/>
                <a:sym typeface="Tlab 판테온"/>
              </a:rPr>
              <a:t>- </a:t>
            </a:r>
            <a:r>
              <a:rPr lang="ko-KR" altLang="en-US" sz="4500" dirty="0">
                <a:solidFill>
                  <a:srgbClr val="FFFFFF"/>
                </a:solidFill>
                <a:latin typeface="Tlab 판테온"/>
                <a:ea typeface="Tlab 판테온"/>
                <a:cs typeface="Tlab 판테온"/>
                <a:sym typeface="Tlab 판테온"/>
              </a:rPr>
              <a:t>배치</a:t>
            </a:r>
            <a:endParaRPr lang="en-US" sz="4500" dirty="0">
              <a:solidFill>
                <a:srgbClr val="FFFFFF"/>
              </a:solidFill>
              <a:latin typeface="Tlab 판테온"/>
              <a:ea typeface="Tlab 판테온"/>
              <a:cs typeface="Tlab 판테온"/>
              <a:sym typeface="Tlab 판테온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17259300" y="-2423452"/>
            <a:ext cx="4710237" cy="14437826"/>
            <a:chOff x="0" y="0"/>
            <a:chExt cx="406400" cy="1245698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406400" cy="1245698"/>
            </a:xfrm>
            <a:custGeom>
              <a:avLst/>
              <a:gdLst/>
              <a:ahLst/>
              <a:cxnLst/>
              <a:rect l="l" t="t" r="r" b="b"/>
              <a:pathLst>
                <a:path w="406400" h="1245698">
                  <a:moveTo>
                    <a:pt x="203200" y="0"/>
                  </a:moveTo>
                  <a:lnTo>
                    <a:pt x="406400" y="0"/>
                  </a:lnTo>
                  <a:lnTo>
                    <a:pt x="203200" y="1245698"/>
                  </a:lnTo>
                  <a:lnTo>
                    <a:pt x="0" y="1245698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101600" y="-28575"/>
              <a:ext cx="203200" cy="1274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249"/>
                </a:lnSpc>
                <a:spcBef>
                  <a:spcPct val="0"/>
                </a:spcBef>
              </a:pP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85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0700438" cy="10700438"/>
          </a:xfrm>
          <a:custGeom>
            <a:avLst/>
            <a:gdLst/>
            <a:ahLst/>
            <a:cxnLst/>
            <a:rect l="l" t="t" r="r" b="b"/>
            <a:pathLst>
              <a:path w="10700438" h="10700438">
                <a:moveTo>
                  <a:pt x="0" y="0"/>
                </a:moveTo>
                <a:lnTo>
                  <a:pt x="10700438" y="0"/>
                </a:lnTo>
                <a:lnTo>
                  <a:pt x="10700438" y="10700438"/>
                </a:lnTo>
                <a:lnTo>
                  <a:pt x="0" y="107004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9" name="Freeform 9"/>
          <p:cNvSpPr/>
          <p:nvPr/>
        </p:nvSpPr>
        <p:spPr>
          <a:xfrm>
            <a:off x="0" y="5288280"/>
            <a:ext cx="18288000" cy="5189220"/>
          </a:xfrm>
          <a:custGeom>
            <a:avLst/>
            <a:gdLst/>
            <a:ahLst/>
            <a:cxnLst/>
            <a:rect l="l" t="t" r="r" b="b"/>
            <a:pathLst>
              <a:path w="18288000" h="5189220">
                <a:moveTo>
                  <a:pt x="0" y="0"/>
                </a:moveTo>
                <a:lnTo>
                  <a:pt x="18288000" y="0"/>
                </a:lnTo>
                <a:lnTo>
                  <a:pt x="18288000" y="5189220"/>
                </a:lnTo>
                <a:lnTo>
                  <a:pt x="0" y="518922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6968941" y="-867497"/>
            <a:ext cx="4794172" cy="11154497"/>
            <a:chOff x="0" y="-28575"/>
            <a:chExt cx="406400" cy="94556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06400" cy="916987"/>
            </a:xfrm>
            <a:custGeom>
              <a:avLst/>
              <a:gdLst/>
              <a:ahLst/>
              <a:cxnLst/>
              <a:rect l="l" t="t" r="r" b="b"/>
              <a:pathLst>
                <a:path w="406400" h="916987">
                  <a:moveTo>
                    <a:pt x="203200" y="0"/>
                  </a:moveTo>
                  <a:lnTo>
                    <a:pt x="406400" y="0"/>
                  </a:lnTo>
                  <a:lnTo>
                    <a:pt x="203200" y="916987"/>
                  </a:lnTo>
                  <a:lnTo>
                    <a:pt x="0" y="916987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FFFFF">
                <a:alpha val="12941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01600" y="-28575"/>
              <a:ext cx="203200" cy="9455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24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C7FE5753-FA3D-4855-B8A2-EAC1747FB5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09027" y="-24848"/>
            <a:ext cx="7855173" cy="516834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0CC0469-8FFD-493F-A0EF-CFA60B0271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46188" y="5143500"/>
            <a:ext cx="7723430" cy="5311381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7717370" y="-1125021"/>
            <a:ext cx="4710237" cy="14437826"/>
            <a:chOff x="0" y="0"/>
            <a:chExt cx="406400" cy="124569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06400" cy="1245698"/>
            </a:xfrm>
            <a:custGeom>
              <a:avLst/>
              <a:gdLst/>
              <a:ahLst/>
              <a:cxnLst/>
              <a:rect l="l" t="t" r="r" b="b"/>
              <a:pathLst>
                <a:path w="406400" h="1245698">
                  <a:moveTo>
                    <a:pt x="203200" y="0"/>
                  </a:moveTo>
                  <a:lnTo>
                    <a:pt x="406400" y="0"/>
                  </a:lnTo>
                  <a:lnTo>
                    <a:pt x="203200" y="1245698"/>
                  </a:lnTo>
                  <a:lnTo>
                    <a:pt x="0" y="1245698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01600" y="-28575"/>
              <a:ext cx="203200" cy="1274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24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771438" y="2088177"/>
            <a:ext cx="9491551" cy="424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77"/>
              </a:lnSpc>
              <a:spcBef>
                <a:spcPct val="0"/>
              </a:spcBef>
            </a:pPr>
            <a:r>
              <a:rPr lang="en-US" sz="2484" u="none" dirty="0" err="1">
                <a:solidFill>
                  <a:srgbClr val="0085CD"/>
                </a:solidFill>
                <a:latin typeface="Tlab 판테온"/>
                <a:ea typeface="Tlab 판테온"/>
                <a:cs typeface="Tlab 판테온"/>
                <a:sym typeface="Tlab 판테온"/>
              </a:rPr>
              <a:t>Mathf.Abs</a:t>
            </a:r>
            <a:r>
              <a:rPr lang="en-US" sz="2484" u="none" dirty="0">
                <a:solidFill>
                  <a:srgbClr val="0085CD"/>
                </a:solidFill>
                <a:latin typeface="Tlab 판테온"/>
                <a:ea typeface="Tlab 판테온"/>
                <a:cs typeface="Tlab 판테온"/>
                <a:sym typeface="Tlab 판테온"/>
              </a:rPr>
              <a:t> / </a:t>
            </a:r>
            <a:r>
              <a:rPr lang="ko-KR" altLang="en-US" sz="2484" u="none" dirty="0" err="1">
                <a:solidFill>
                  <a:srgbClr val="0085CD"/>
                </a:solidFill>
                <a:latin typeface="Tlab 판테온"/>
                <a:ea typeface="Tlab 판테온"/>
                <a:cs typeface="Tlab 판테온"/>
                <a:sym typeface="Tlab 판테온"/>
              </a:rPr>
              <a:t>람다식</a:t>
            </a:r>
            <a:r>
              <a:rPr lang="ko-KR" altLang="en-US" sz="2484" u="none" dirty="0">
                <a:solidFill>
                  <a:srgbClr val="0085CD"/>
                </a:solidFill>
                <a:latin typeface="Tlab 판테온"/>
                <a:ea typeface="Tlab 판테온"/>
                <a:cs typeface="Tlab 판테온"/>
                <a:sym typeface="Tlab 판테온"/>
              </a:rPr>
              <a:t> </a:t>
            </a:r>
            <a:r>
              <a:rPr lang="en-US" sz="2484" u="none" dirty="0">
                <a:solidFill>
                  <a:srgbClr val="0085CD"/>
                </a:solidFill>
                <a:latin typeface="Tlab 판테온"/>
                <a:ea typeface="Tlab 판테온"/>
                <a:cs typeface="Tlab 판테온"/>
                <a:sym typeface="Tlab 판테온"/>
              </a:rPr>
              <a:t>/ </a:t>
            </a:r>
            <a:r>
              <a:rPr lang="en-US" altLang="ko-KR" sz="2484" dirty="0">
                <a:solidFill>
                  <a:srgbClr val="0085CD"/>
                </a:solidFill>
                <a:latin typeface="Tlab 판테온"/>
                <a:ea typeface="Tlab 판테온"/>
                <a:cs typeface="Tlab 판테온"/>
                <a:sym typeface="Tlab 판테온"/>
              </a:rPr>
              <a:t>unit </a:t>
            </a:r>
            <a:r>
              <a:rPr lang="ko-KR" altLang="en-US" sz="2484" dirty="0">
                <a:solidFill>
                  <a:srgbClr val="0085CD"/>
                </a:solidFill>
                <a:latin typeface="Tlab 판테온"/>
                <a:ea typeface="Tlab 판테온"/>
                <a:cs typeface="Tlab 판테온"/>
                <a:sym typeface="Tlab 판테온"/>
              </a:rPr>
              <a:t>스크립트에 명령</a:t>
            </a:r>
            <a:endParaRPr lang="en-US" sz="2484" u="none" dirty="0">
              <a:solidFill>
                <a:srgbClr val="0085CD"/>
              </a:solidFill>
              <a:latin typeface="Tlab 판테온"/>
              <a:ea typeface="Tlab 판테온"/>
              <a:cs typeface="Tlab 판테온"/>
              <a:sym typeface="Tlab 판테온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495688" y="3106946"/>
            <a:ext cx="8870339" cy="65678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88" lvl="1" indent="-226694" algn="l">
              <a:lnSpc>
                <a:spcPts val="5249"/>
              </a:lnSpc>
              <a:buFont typeface="Arial"/>
              <a:buChar char="•"/>
            </a:pPr>
            <a:r>
              <a:rPr lang="ko-KR" altLang="en-US" sz="2099" dirty="0">
                <a:solidFill>
                  <a:srgbClr val="FFFFFF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대각선 이동과 상하좌우 이동을 분리해서 체크</a:t>
            </a:r>
            <a:endParaRPr lang="en-US" altLang="ko-KR" sz="2099" u="none" dirty="0">
              <a:solidFill>
                <a:srgbClr val="FFFFFF"/>
              </a:solidFill>
              <a:latin typeface="윤고딕 Medium"/>
              <a:ea typeface="윤고딕 Medium"/>
              <a:cs typeface="윤고딕 Medium"/>
              <a:sym typeface="윤고딕 Medium"/>
            </a:endParaRPr>
          </a:p>
          <a:p>
            <a:pPr marL="453388" lvl="1" indent="-226694" algn="l">
              <a:lnSpc>
                <a:spcPts val="5249"/>
              </a:lnSpc>
              <a:buFont typeface="Arial"/>
              <a:buChar char="•"/>
            </a:pPr>
            <a:r>
              <a:rPr lang="ko-KR" altLang="en-US" sz="2099" dirty="0">
                <a:solidFill>
                  <a:srgbClr val="FFFFFF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앞서 선택된 유닛과 지금 </a:t>
            </a:r>
            <a:r>
              <a:rPr lang="en-US" altLang="ko-KR" sz="2099" dirty="0" err="1">
                <a:solidFill>
                  <a:srgbClr val="FFFFFF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raycast</a:t>
            </a:r>
            <a:r>
              <a:rPr lang="ko-KR" altLang="en-US" sz="2099" dirty="0">
                <a:solidFill>
                  <a:srgbClr val="FFFFFF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한 타일과의 절댓값 거리를 비교하고 </a:t>
            </a:r>
            <a:r>
              <a:rPr lang="en-US" altLang="ko-KR" sz="2099" dirty="0">
                <a:solidFill>
                  <a:srgbClr val="FFFFFF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1</a:t>
            </a:r>
            <a:r>
              <a:rPr lang="ko-KR" altLang="en-US" sz="2099" dirty="0">
                <a:solidFill>
                  <a:srgbClr val="FFFFFF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칸 이내에 있을 경우 움직임 명령을 내립니다</a:t>
            </a:r>
            <a:r>
              <a:rPr lang="en-US" altLang="ko-KR" sz="2099" dirty="0">
                <a:solidFill>
                  <a:srgbClr val="FFFFFF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.</a:t>
            </a:r>
          </a:p>
          <a:p>
            <a:pPr marL="453388" lvl="1" indent="-226694" algn="l">
              <a:lnSpc>
                <a:spcPts val="5249"/>
              </a:lnSpc>
              <a:buFont typeface="Arial"/>
              <a:buChar char="•"/>
            </a:pPr>
            <a:r>
              <a:rPr lang="ko-KR" altLang="en-US" sz="2099" dirty="0">
                <a:solidFill>
                  <a:srgbClr val="FFFFFF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유닛이 동시에 움직일 경우 처리가 늦어져 최대 움직임 횟수보다 많이 움직이는 등에 오류가 발생할 수 있어 유닛 스크립트에서 </a:t>
            </a:r>
            <a:r>
              <a:rPr lang="en-US" altLang="ko-KR" sz="2099" dirty="0" err="1">
                <a:solidFill>
                  <a:srgbClr val="FFFFFF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moveSmooth</a:t>
            </a:r>
            <a:r>
              <a:rPr lang="ko-KR" altLang="en-US" sz="2099" dirty="0">
                <a:solidFill>
                  <a:srgbClr val="FFFFFF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로 움직이는 동안 다른 유닛이 못 움직이게 체크 합니다</a:t>
            </a:r>
            <a:r>
              <a:rPr lang="en-US" altLang="ko-KR" sz="2099" dirty="0">
                <a:solidFill>
                  <a:srgbClr val="FFFFFF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.</a:t>
            </a:r>
            <a:endParaRPr lang="en-US" altLang="ko-KR" sz="2099" u="none" dirty="0">
              <a:solidFill>
                <a:srgbClr val="FFFFFF"/>
              </a:solidFill>
              <a:latin typeface="윤고딕 Medium"/>
              <a:ea typeface="윤고딕 Medium"/>
              <a:cs typeface="윤고딕 Medium"/>
              <a:sym typeface="윤고딕 Medium"/>
            </a:endParaRPr>
          </a:p>
          <a:p>
            <a:pPr marL="453388" lvl="1" indent="-226694" algn="l">
              <a:lnSpc>
                <a:spcPts val="5249"/>
              </a:lnSpc>
              <a:buFont typeface="Arial"/>
              <a:buChar char="•"/>
            </a:pPr>
            <a:r>
              <a:rPr lang="ko-KR" altLang="en-US" sz="2099" u="none" dirty="0">
                <a:solidFill>
                  <a:srgbClr val="FFFFFF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모든 아군 유닛이 </a:t>
            </a:r>
            <a:r>
              <a:rPr lang="en-US" altLang="ko-KR" sz="2099" u="none" dirty="0" err="1">
                <a:solidFill>
                  <a:srgbClr val="FFFFFF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moveSmooth</a:t>
            </a:r>
            <a:r>
              <a:rPr lang="ko-KR" altLang="en-US" sz="2099" u="none" dirty="0">
                <a:solidFill>
                  <a:srgbClr val="FFFFFF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가 아닌지 확인해야 하기에 배열</a:t>
            </a:r>
            <a:r>
              <a:rPr lang="en-US" altLang="ko-KR" sz="2099" u="none" dirty="0">
                <a:solidFill>
                  <a:srgbClr val="FFFFFF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.Any </a:t>
            </a:r>
            <a:r>
              <a:rPr lang="ko-KR" altLang="en-US" sz="2099" u="none" dirty="0">
                <a:solidFill>
                  <a:srgbClr val="FFFFFF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람다식으로 확인합니다</a:t>
            </a:r>
            <a:r>
              <a:rPr lang="en-US" altLang="ko-KR" sz="2099" u="none" dirty="0">
                <a:solidFill>
                  <a:srgbClr val="FFFFFF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.</a:t>
            </a:r>
          </a:p>
          <a:p>
            <a:pPr marL="453388" lvl="1" indent="-226694" algn="l">
              <a:lnSpc>
                <a:spcPts val="5249"/>
              </a:lnSpc>
              <a:buFont typeface="Arial"/>
              <a:buChar char="•"/>
            </a:pPr>
            <a:r>
              <a:rPr lang="ko-KR" altLang="en-US" sz="2099" dirty="0">
                <a:solidFill>
                  <a:srgbClr val="FFFFFF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움직임 명령을 내리고 </a:t>
            </a:r>
            <a:r>
              <a:rPr lang="en-US" altLang="ko-KR" sz="2099" dirty="0" err="1">
                <a:solidFill>
                  <a:srgbClr val="FFFFFF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selectUnit</a:t>
            </a:r>
            <a:r>
              <a:rPr lang="en-US" altLang="ko-KR" sz="2099" dirty="0">
                <a:solidFill>
                  <a:srgbClr val="FFFFFF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 </a:t>
            </a:r>
            <a:r>
              <a:rPr lang="ko-KR" altLang="en-US" sz="2099" dirty="0">
                <a:solidFill>
                  <a:srgbClr val="FFFFFF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해제 및 </a:t>
            </a:r>
            <a:r>
              <a:rPr lang="en-US" altLang="ko-KR" sz="2099" dirty="0" err="1">
                <a:solidFill>
                  <a:srgbClr val="FFFFFF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selectOn</a:t>
            </a:r>
            <a:r>
              <a:rPr lang="ko-KR" altLang="en-US" sz="2099" dirty="0">
                <a:solidFill>
                  <a:srgbClr val="FFFFFF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을</a:t>
            </a:r>
            <a:r>
              <a:rPr lang="en-US" altLang="ko-KR" sz="2099" dirty="0">
                <a:solidFill>
                  <a:srgbClr val="FFFFFF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 </a:t>
            </a:r>
            <a:r>
              <a:rPr lang="ko-KR" altLang="en-US" sz="2099" dirty="0">
                <a:solidFill>
                  <a:srgbClr val="FFFFFF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해제하여 </a:t>
            </a:r>
            <a:r>
              <a:rPr lang="en-US" altLang="ko-KR" sz="2099" dirty="0" err="1">
                <a:solidFill>
                  <a:srgbClr val="FFFFFF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selectOn</a:t>
            </a:r>
            <a:r>
              <a:rPr lang="ko-KR" altLang="en-US" sz="2099" dirty="0">
                <a:solidFill>
                  <a:srgbClr val="FFFFFF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일 때 갱신되는 </a:t>
            </a:r>
            <a:r>
              <a:rPr lang="en-US" altLang="ko-KR" sz="2099" dirty="0">
                <a:solidFill>
                  <a:srgbClr val="FFFFFF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update </a:t>
            </a:r>
            <a:r>
              <a:rPr lang="ko-KR" altLang="en-US" sz="2099" dirty="0">
                <a:solidFill>
                  <a:srgbClr val="FFFFFF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값들이 사용되지 않도록 만듭니다</a:t>
            </a:r>
            <a:r>
              <a:rPr lang="en-US" altLang="ko-KR" sz="2099" dirty="0">
                <a:solidFill>
                  <a:srgbClr val="FFFFFF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.</a:t>
            </a:r>
            <a:endParaRPr lang="en-US" altLang="ko-KR" sz="2099" u="none" dirty="0">
              <a:solidFill>
                <a:srgbClr val="FFFFFF"/>
              </a:solidFill>
              <a:latin typeface="윤고딕 Medium"/>
              <a:ea typeface="윤고딕 Medium"/>
              <a:cs typeface="윤고딕 Medium"/>
              <a:sym typeface="윤고딕 Medium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771438" y="675240"/>
            <a:ext cx="9278077" cy="1190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450"/>
              </a:lnSpc>
              <a:spcBef>
                <a:spcPct val="0"/>
              </a:spcBef>
            </a:pPr>
            <a:r>
              <a:rPr lang="ko-KR" altLang="en-US" sz="7500" dirty="0" err="1">
                <a:solidFill>
                  <a:srgbClr val="FFFFFF"/>
                </a:solidFill>
                <a:latin typeface="Tlab 판테온"/>
                <a:ea typeface="Tlab 판테온"/>
                <a:cs typeface="Tlab 판테온"/>
                <a:sym typeface="Tlab 판테온"/>
              </a:rPr>
              <a:t>좌클릭</a:t>
            </a:r>
            <a:r>
              <a:rPr lang="ko-KR" altLang="en-US" sz="7500" dirty="0">
                <a:solidFill>
                  <a:srgbClr val="FFFFFF"/>
                </a:solidFill>
                <a:latin typeface="Tlab 판테온"/>
                <a:ea typeface="Tlab 판테온"/>
                <a:cs typeface="Tlab 판테온"/>
                <a:sym typeface="Tlab 판테온"/>
              </a:rPr>
              <a:t> 이동 </a:t>
            </a:r>
            <a:r>
              <a:rPr lang="en-US" altLang="ko-KR" sz="4500" dirty="0">
                <a:solidFill>
                  <a:srgbClr val="FFFFFF"/>
                </a:solidFill>
                <a:latin typeface="Tlab 판테온"/>
                <a:ea typeface="Tlab 판테온"/>
                <a:cs typeface="Tlab 판테온"/>
                <a:sym typeface="Tlab 판테온"/>
              </a:rPr>
              <a:t>– </a:t>
            </a:r>
            <a:r>
              <a:rPr lang="ko-KR" altLang="en-US" sz="4500" dirty="0">
                <a:solidFill>
                  <a:srgbClr val="FFFFFF"/>
                </a:solidFill>
                <a:latin typeface="Tlab 판테온"/>
                <a:ea typeface="Tlab 판테온"/>
                <a:cs typeface="Tlab 판테온"/>
                <a:sym typeface="Tlab 판테온"/>
              </a:rPr>
              <a:t>게임 매니저</a:t>
            </a:r>
            <a:endParaRPr lang="en-US" sz="4500" dirty="0">
              <a:solidFill>
                <a:srgbClr val="FFFFFF"/>
              </a:solidFill>
              <a:latin typeface="Tlab 판테온"/>
              <a:ea typeface="Tlab 판테온"/>
              <a:cs typeface="Tlab 판테온"/>
              <a:sym typeface="Tlab 판테온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17259300" y="-2423452"/>
            <a:ext cx="4710237" cy="14437826"/>
            <a:chOff x="0" y="0"/>
            <a:chExt cx="406400" cy="1245698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406400" cy="1245698"/>
            </a:xfrm>
            <a:custGeom>
              <a:avLst/>
              <a:gdLst/>
              <a:ahLst/>
              <a:cxnLst/>
              <a:rect l="l" t="t" r="r" b="b"/>
              <a:pathLst>
                <a:path w="406400" h="1245698">
                  <a:moveTo>
                    <a:pt x="203200" y="0"/>
                  </a:moveTo>
                  <a:lnTo>
                    <a:pt x="406400" y="0"/>
                  </a:lnTo>
                  <a:lnTo>
                    <a:pt x="203200" y="1245698"/>
                  </a:lnTo>
                  <a:lnTo>
                    <a:pt x="0" y="1245698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101600" y="-28575"/>
              <a:ext cx="203200" cy="1274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249"/>
                </a:lnSpc>
                <a:spcBef>
                  <a:spcPct val="0"/>
                </a:spcBef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745556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85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0700438" cy="10700438"/>
          </a:xfrm>
          <a:custGeom>
            <a:avLst/>
            <a:gdLst/>
            <a:ahLst/>
            <a:cxnLst/>
            <a:rect l="l" t="t" r="r" b="b"/>
            <a:pathLst>
              <a:path w="10700438" h="10700438">
                <a:moveTo>
                  <a:pt x="0" y="0"/>
                </a:moveTo>
                <a:lnTo>
                  <a:pt x="10700438" y="0"/>
                </a:lnTo>
                <a:lnTo>
                  <a:pt x="10700438" y="10700438"/>
                </a:lnTo>
                <a:lnTo>
                  <a:pt x="0" y="107004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9" name="Freeform 9"/>
          <p:cNvSpPr/>
          <p:nvPr/>
        </p:nvSpPr>
        <p:spPr>
          <a:xfrm>
            <a:off x="0" y="5288280"/>
            <a:ext cx="18288000" cy="5189220"/>
          </a:xfrm>
          <a:custGeom>
            <a:avLst/>
            <a:gdLst/>
            <a:ahLst/>
            <a:cxnLst/>
            <a:rect l="l" t="t" r="r" b="b"/>
            <a:pathLst>
              <a:path w="18288000" h="5189220">
                <a:moveTo>
                  <a:pt x="0" y="0"/>
                </a:moveTo>
                <a:lnTo>
                  <a:pt x="18288000" y="0"/>
                </a:lnTo>
                <a:lnTo>
                  <a:pt x="18288000" y="5189220"/>
                </a:lnTo>
                <a:lnTo>
                  <a:pt x="0" y="518922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6968941" y="-867497"/>
            <a:ext cx="4794172" cy="11154497"/>
            <a:chOff x="0" y="-28575"/>
            <a:chExt cx="406400" cy="94556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06400" cy="916987"/>
            </a:xfrm>
            <a:custGeom>
              <a:avLst/>
              <a:gdLst/>
              <a:ahLst/>
              <a:cxnLst/>
              <a:rect l="l" t="t" r="r" b="b"/>
              <a:pathLst>
                <a:path w="406400" h="916987">
                  <a:moveTo>
                    <a:pt x="203200" y="0"/>
                  </a:moveTo>
                  <a:lnTo>
                    <a:pt x="406400" y="0"/>
                  </a:lnTo>
                  <a:lnTo>
                    <a:pt x="203200" y="916987"/>
                  </a:lnTo>
                  <a:lnTo>
                    <a:pt x="0" y="916987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FFFFF">
                <a:alpha val="12941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01600" y="-28575"/>
              <a:ext cx="203200" cy="9455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24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78F51D83-4A7F-4098-91B6-FB4AD0CBC6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05050" y="0"/>
            <a:ext cx="7582950" cy="422910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E112FBD6-47F2-4526-A9D2-A961ACD255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00438" y="4229101"/>
            <a:ext cx="7563906" cy="6308904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7717370" y="-1125021"/>
            <a:ext cx="4710237" cy="14437826"/>
            <a:chOff x="0" y="0"/>
            <a:chExt cx="406400" cy="124569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06400" cy="1245698"/>
            </a:xfrm>
            <a:custGeom>
              <a:avLst/>
              <a:gdLst/>
              <a:ahLst/>
              <a:cxnLst/>
              <a:rect l="l" t="t" r="r" b="b"/>
              <a:pathLst>
                <a:path w="406400" h="1245698">
                  <a:moveTo>
                    <a:pt x="203200" y="0"/>
                  </a:moveTo>
                  <a:lnTo>
                    <a:pt x="406400" y="0"/>
                  </a:lnTo>
                  <a:lnTo>
                    <a:pt x="203200" y="1245698"/>
                  </a:lnTo>
                  <a:lnTo>
                    <a:pt x="0" y="1245698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01600" y="-28575"/>
              <a:ext cx="203200" cy="1274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24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771438" y="2088177"/>
            <a:ext cx="9491551" cy="424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77"/>
              </a:lnSpc>
              <a:spcBef>
                <a:spcPct val="0"/>
              </a:spcBef>
            </a:pPr>
            <a:r>
              <a:rPr lang="en-US" sz="2484" u="none" dirty="0" err="1">
                <a:solidFill>
                  <a:srgbClr val="0085CD"/>
                </a:solidFill>
                <a:latin typeface="Tlab 판테온"/>
                <a:ea typeface="Tlab 판테온"/>
                <a:cs typeface="Tlab 판테온"/>
                <a:sym typeface="Tlab 판테온"/>
              </a:rPr>
              <a:t>Raycast</a:t>
            </a:r>
            <a:r>
              <a:rPr lang="en-US" sz="2484" u="none" dirty="0">
                <a:solidFill>
                  <a:srgbClr val="0085CD"/>
                </a:solidFill>
                <a:latin typeface="Tlab 판테온"/>
                <a:ea typeface="Tlab 판테온"/>
                <a:cs typeface="Tlab 판테온"/>
                <a:sym typeface="Tlab 판테온"/>
              </a:rPr>
              <a:t> / </a:t>
            </a:r>
            <a:r>
              <a:rPr lang="en-US" sz="2484" u="none" dirty="0" err="1">
                <a:solidFill>
                  <a:srgbClr val="0085CD"/>
                </a:solidFill>
                <a:latin typeface="Tlab 판테온"/>
                <a:ea typeface="Tlab 판테온"/>
                <a:cs typeface="Tlab 판테온"/>
                <a:sym typeface="Tlab 판테온"/>
              </a:rPr>
              <a:t>collider.tag</a:t>
            </a:r>
            <a:r>
              <a:rPr lang="en-US" sz="2484" u="none" dirty="0">
                <a:solidFill>
                  <a:srgbClr val="0085CD"/>
                </a:solidFill>
                <a:latin typeface="Tlab 판테온"/>
                <a:ea typeface="Tlab 판테온"/>
                <a:cs typeface="Tlab 판테온"/>
                <a:sym typeface="Tlab 판테온"/>
              </a:rPr>
              <a:t> / </a:t>
            </a:r>
            <a:r>
              <a:rPr lang="ko-KR" altLang="en-US" sz="2484" u="none" dirty="0" err="1">
                <a:solidFill>
                  <a:srgbClr val="0085CD"/>
                </a:solidFill>
                <a:latin typeface="Tlab 판테온"/>
                <a:ea typeface="Tlab 판테온"/>
                <a:cs typeface="Tlab 판테온"/>
                <a:sym typeface="Tlab 판테온"/>
              </a:rPr>
              <a:t>람다식</a:t>
            </a:r>
            <a:endParaRPr lang="en-US" sz="2484" u="none" dirty="0">
              <a:solidFill>
                <a:srgbClr val="0085CD"/>
              </a:solidFill>
              <a:latin typeface="Tlab 판테온"/>
              <a:ea typeface="Tlab 판테온"/>
              <a:cs typeface="Tlab 판테온"/>
              <a:sym typeface="Tlab 판테온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495688" y="2696253"/>
            <a:ext cx="8870339" cy="72346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88" lvl="1" indent="-226694" algn="l">
              <a:lnSpc>
                <a:spcPts val="5249"/>
              </a:lnSpc>
              <a:buFont typeface="Arial"/>
              <a:buChar char="•"/>
            </a:pPr>
            <a:r>
              <a:rPr lang="ko-KR" altLang="en-US" sz="2099" dirty="0">
                <a:solidFill>
                  <a:srgbClr val="FFFFFF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게임 매니저에서 타일이 맞은 경우에만 이동 명령을 내렸기에 </a:t>
            </a:r>
            <a:r>
              <a:rPr lang="en-US" altLang="ko-KR" sz="2099" dirty="0">
                <a:solidFill>
                  <a:srgbClr val="FFFFFF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hit null</a:t>
            </a:r>
            <a:r>
              <a:rPr lang="ko-KR" altLang="en-US" sz="2099" dirty="0">
                <a:solidFill>
                  <a:srgbClr val="FFFFFF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값을 따로 체크하지 않습니다</a:t>
            </a:r>
            <a:r>
              <a:rPr lang="en-US" altLang="ko-KR" sz="2099" dirty="0">
                <a:solidFill>
                  <a:srgbClr val="FFFFFF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.</a:t>
            </a:r>
          </a:p>
          <a:p>
            <a:pPr marL="453388" lvl="1" indent="-226694" algn="l">
              <a:lnSpc>
                <a:spcPts val="5249"/>
              </a:lnSpc>
              <a:buFont typeface="Arial"/>
              <a:buChar char="•"/>
            </a:pPr>
            <a:r>
              <a:rPr lang="ko-KR" altLang="en-US" sz="2099" u="none" dirty="0">
                <a:solidFill>
                  <a:srgbClr val="FFFFFF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유닛이 타일보다 사이즈가 작아서 유닛이 있는 지 정 위치</a:t>
            </a:r>
            <a:r>
              <a:rPr lang="en-US" altLang="ko-KR" sz="2099" u="none" dirty="0">
                <a:solidFill>
                  <a:srgbClr val="FFFFFF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(</a:t>
            </a:r>
            <a:r>
              <a:rPr lang="ko-KR" altLang="en-US" sz="2099" u="none" dirty="0">
                <a:solidFill>
                  <a:srgbClr val="FFFFFF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타일 중앙 지점</a:t>
            </a:r>
            <a:r>
              <a:rPr lang="en-US" altLang="ko-KR" sz="2099" u="none" dirty="0">
                <a:solidFill>
                  <a:srgbClr val="FFFFFF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)</a:t>
            </a:r>
            <a:r>
              <a:rPr lang="ko-KR" altLang="en-US" sz="2099" u="none" dirty="0">
                <a:solidFill>
                  <a:srgbClr val="FFFFFF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로 다시 체크합니다</a:t>
            </a:r>
            <a:r>
              <a:rPr lang="en-US" altLang="ko-KR" sz="2099" u="none" dirty="0">
                <a:solidFill>
                  <a:srgbClr val="FFFFFF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.</a:t>
            </a:r>
          </a:p>
          <a:p>
            <a:pPr marL="453388" lvl="1" indent="-226694" algn="l">
              <a:lnSpc>
                <a:spcPts val="5249"/>
              </a:lnSpc>
              <a:buFont typeface="Arial"/>
              <a:buChar char="•"/>
            </a:pPr>
            <a:r>
              <a:rPr lang="ko-KR" altLang="en-US" sz="2099" u="none" dirty="0">
                <a:solidFill>
                  <a:srgbClr val="FFFFFF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유닛이 폰 일 경우 뒤</a:t>
            </a:r>
            <a:r>
              <a:rPr lang="en-US" altLang="ko-KR" sz="2099" u="none" dirty="0">
                <a:solidFill>
                  <a:srgbClr val="FFFFFF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(z</a:t>
            </a:r>
            <a:r>
              <a:rPr lang="ko-KR" altLang="en-US" sz="2099" u="none" dirty="0">
                <a:solidFill>
                  <a:srgbClr val="FFFFFF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값</a:t>
            </a:r>
            <a:r>
              <a:rPr lang="en-US" altLang="ko-KR" sz="2099" u="none" dirty="0">
                <a:solidFill>
                  <a:srgbClr val="FFFFFF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)</a:t>
            </a:r>
            <a:r>
              <a:rPr lang="ko-KR" altLang="en-US" sz="2099" u="none" dirty="0">
                <a:solidFill>
                  <a:srgbClr val="FFFFFF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로</a:t>
            </a:r>
            <a:r>
              <a:rPr lang="en-US" altLang="ko-KR" sz="2099" u="none" dirty="0">
                <a:solidFill>
                  <a:srgbClr val="FFFFFF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 </a:t>
            </a:r>
            <a:r>
              <a:rPr lang="ko-KR" altLang="en-US" sz="2099" u="none" dirty="0">
                <a:solidFill>
                  <a:srgbClr val="FFFFFF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이동 할 </a:t>
            </a:r>
            <a:r>
              <a:rPr lang="ko-KR" altLang="en-US" sz="2099" dirty="0">
                <a:solidFill>
                  <a:srgbClr val="FFFFFF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수 없는데</a:t>
            </a:r>
            <a:r>
              <a:rPr lang="en-US" altLang="ko-KR" sz="2099" dirty="0">
                <a:solidFill>
                  <a:srgbClr val="FFFFFF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, </a:t>
            </a:r>
            <a:r>
              <a:rPr lang="ko-KR" altLang="en-US" sz="2099" dirty="0">
                <a:solidFill>
                  <a:srgbClr val="FFFFFF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아군 말과 상대 말의 뒤가 반대 방향이기에 람다식으로 자신이 아군 배열에 포함되었는지 적 배열에 포함된 유닛인지 확인합니다</a:t>
            </a:r>
            <a:r>
              <a:rPr lang="en-US" altLang="ko-KR" sz="2099" dirty="0">
                <a:solidFill>
                  <a:srgbClr val="FFFFFF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.</a:t>
            </a:r>
            <a:endParaRPr lang="en-US" altLang="ko-KR" sz="2099" u="none" dirty="0">
              <a:solidFill>
                <a:srgbClr val="FFFFFF"/>
              </a:solidFill>
              <a:latin typeface="윤고딕 Medium"/>
              <a:ea typeface="윤고딕 Medium"/>
              <a:cs typeface="윤고딕 Medium"/>
              <a:sym typeface="윤고딕 Medium"/>
            </a:endParaRPr>
          </a:p>
          <a:p>
            <a:pPr marL="453388" lvl="1" indent="-226694" algn="l">
              <a:lnSpc>
                <a:spcPts val="5249"/>
              </a:lnSpc>
              <a:buFont typeface="Arial"/>
              <a:buChar char="•"/>
            </a:pPr>
            <a:r>
              <a:rPr lang="ko-KR" altLang="en-US" sz="2099" u="none" dirty="0">
                <a:solidFill>
                  <a:srgbClr val="FFFFFF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 이동시 </a:t>
            </a:r>
            <a:r>
              <a:rPr lang="en-US" altLang="ko-KR" sz="2099" u="none" dirty="0" err="1">
                <a:solidFill>
                  <a:srgbClr val="FFFFFF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moveSmooth</a:t>
            </a:r>
            <a:r>
              <a:rPr lang="ko-KR" altLang="en-US" sz="2099" dirty="0">
                <a:solidFill>
                  <a:srgbClr val="FFFFFF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 체크로 다른</a:t>
            </a:r>
            <a:r>
              <a:rPr lang="en-US" altLang="ko-KR" sz="2099" dirty="0">
                <a:solidFill>
                  <a:srgbClr val="FFFFFF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 </a:t>
            </a:r>
            <a:r>
              <a:rPr lang="ko-KR" altLang="en-US" sz="2099" dirty="0">
                <a:solidFill>
                  <a:srgbClr val="FFFFFF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유닛에 동시 이동을 막고</a:t>
            </a:r>
            <a:r>
              <a:rPr lang="en-US" altLang="ko-KR" sz="2099" dirty="0">
                <a:solidFill>
                  <a:srgbClr val="FFFFFF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, </a:t>
            </a:r>
            <a:r>
              <a:rPr lang="en-US" altLang="ko-KR" sz="2099" dirty="0" err="1">
                <a:solidFill>
                  <a:srgbClr val="FFFFFF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moveCount</a:t>
            </a:r>
            <a:r>
              <a:rPr lang="ko-KR" altLang="en-US" sz="2099" dirty="0">
                <a:solidFill>
                  <a:srgbClr val="FFFFFF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를 증가 시켜 해당 유닛에 </a:t>
            </a:r>
            <a:r>
              <a:rPr lang="en-US" altLang="ko-KR" sz="2099" dirty="0" err="1">
                <a:solidFill>
                  <a:srgbClr val="FFFFFF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maxCount</a:t>
            </a:r>
            <a:r>
              <a:rPr lang="ko-KR" altLang="en-US" sz="2099" dirty="0">
                <a:solidFill>
                  <a:srgbClr val="FFFFFF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에 도달하면 게임 매니저에 유닛 움직임 </a:t>
            </a:r>
            <a:r>
              <a:rPr lang="en-US" altLang="ko-KR" sz="2099" dirty="0">
                <a:solidFill>
                  <a:srgbClr val="FFFFFF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2</a:t>
            </a:r>
            <a:r>
              <a:rPr lang="ko-KR" altLang="en-US" sz="2099" dirty="0">
                <a:solidFill>
                  <a:srgbClr val="FFFFFF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번 중 </a:t>
            </a:r>
            <a:r>
              <a:rPr lang="en-US" altLang="ko-KR" sz="2099" dirty="0">
                <a:solidFill>
                  <a:srgbClr val="FFFFFF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1</a:t>
            </a:r>
            <a:r>
              <a:rPr lang="ko-KR" altLang="en-US" sz="2099" dirty="0">
                <a:solidFill>
                  <a:srgbClr val="FFFFFF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번 </a:t>
            </a:r>
            <a:r>
              <a:rPr lang="ko-KR" altLang="en-US" sz="2099" dirty="0" err="1">
                <a:solidFill>
                  <a:srgbClr val="FFFFFF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썼다고</a:t>
            </a:r>
            <a:r>
              <a:rPr lang="ko-KR" altLang="en-US" sz="2099" dirty="0">
                <a:solidFill>
                  <a:srgbClr val="FFFFFF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 알리고</a:t>
            </a:r>
            <a:r>
              <a:rPr lang="en-US" altLang="ko-KR" sz="2099" dirty="0">
                <a:solidFill>
                  <a:srgbClr val="FFFFFF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, </a:t>
            </a:r>
            <a:r>
              <a:rPr lang="ko-KR" altLang="en-US" sz="2099" dirty="0">
                <a:solidFill>
                  <a:srgbClr val="FFFFFF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이번 차례 해당 유닛을 못 움직이게 만듭니다</a:t>
            </a:r>
            <a:r>
              <a:rPr lang="en-US" altLang="ko-KR" sz="2099" dirty="0">
                <a:solidFill>
                  <a:srgbClr val="FFFFFF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.</a:t>
            </a:r>
            <a:endParaRPr lang="en-US" sz="2099" u="none" dirty="0">
              <a:solidFill>
                <a:srgbClr val="FFFFFF"/>
              </a:solidFill>
              <a:latin typeface="윤고딕 Medium"/>
              <a:ea typeface="윤고딕 Medium"/>
              <a:cs typeface="윤고딕 Medium"/>
              <a:sym typeface="윤고딕 Medium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771438" y="675240"/>
            <a:ext cx="9278077" cy="1190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450"/>
              </a:lnSpc>
              <a:spcBef>
                <a:spcPct val="0"/>
              </a:spcBef>
            </a:pPr>
            <a:r>
              <a:rPr lang="ko-KR" altLang="en-US" sz="7500" dirty="0" err="1">
                <a:solidFill>
                  <a:srgbClr val="FFFFFF"/>
                </a:solidFill>
                <a:latin typeface="Tlab 판테온"/>
                <a:ea typeface="Tlab 판테온"/>
                <a:cs typeface="Tlab 판테온"/>
                <a:sym typeface="Tlab 판테온"/>
              </a:rPr>
              <a:t>좌클릭</a:t>
            </a:r>
            <a:r>
              <a:rPr lang="ko-KR" altLang="en-US" sz="7500" dirty="0">
                <a:solidFill>
                  <a:srgbClr val="FFFFFF"/>
                </a:solidFill>
                <a:latin typeface="Tlab 판테온"/>
                <a:ea typeface="Tlab 판테온"/>
                <a:cs typeface="Tlab 판테온"/>
                <a:sym typeface="Tlab 판테온"/>
              </a:rPr>
              <a:t> 이동 </a:t>
            </a:r>
            <a:r>
              <a:rPr lang="en-US" altLang="ko-KR" sz="4500" dirty="0">
                <a:solidFill>
                  <a:srgbClr val="FFFFFF"/>
                </a:solidFill>
                <a:latin typeface="Tlab 판테온"/>
                <a:ea typeface="Tlab 판테온"/>
                <a:cs typeface="Tlab 판테온"/>
                <a:sym typeface="Tlab 판테온"/>
              </a:rPr>
              <a:t>– </a:t>
            </a:r>
            <a:r>
              <a:rPr lang="ko-KR" altLang="en-US" sz="4500" dirty="0">
                <a:solidFill>
                  <a:srgbClr val="FFFFFF"/>
                </a:solidFill>
                <a:latin typeface="Tlab 판테온"/>
                <a:ea typeface="Tlab 판테온"/>
                <a:cs typeface="Tlab 판테온"/>
                <a:sym typeface="Tlab 판테온"/>
              </a:rPr>
              <a:t>유닛</a:t>
            </a:r>
            <a:endParaRPr lang="en-US" sz="4500" dirty="0">
              <a:solidFill>
                <a:srgbClr val="FFFFFF"/>
              </a:solidFill>
              <a:latin typeface="Tlab 판테온"/>
              <a:ea typeface="Tlab 판테온"/>
              <a:cs typeface="Tlab 판테온"/>
              <a:sym typeface="Tlab 판테온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17259300" y="-2423452"/>
            <a:ext cx="4710237" cy="14437826"/>
            <a:chOff x="0" y="0"/>
            <a:chExt cx="406400" cy="1245698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406400" cy="1245698"/>
            </a:xfrm>
            <a:custGeom>
              <a:avLst/>
              <a:gdLst/>
              <a:ahLst/>
              <a:cxnLst/>
              <a:rect l="l" t="t" r="r" b="b"/>
              <a:pathLst>
                <a:path w="406400" h="1245698">
                  <a:moveTo>
                    <a:pt x="203200" y="0"/>
                  </a:moveTo>
                  <a:lnTo>
                    <a:pt x="406400" y="0"/>
                  </a:lnTo>
                  <a:lnTo>
                    <a:pt x="203200" y="1245698"/>
                  </a:lnTo>
                  <a:lnTo>
                    <a:pt x="0" y="1245698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101600" y="-28575"/>
              <a:ext cx="203200" cy="1274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249"/>
                </a:lnSpc>
                <a:spcBef>
                  <a:spcPct val="0"/>
                </a:spcBef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1823932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85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0700438" cy="10700438"/>
          </a:xfrm>
          <a:custGeom>
            <a:avLst/>
            <a:gdLst/>
            <a:ahLst/>
            <a:cxnLst/>
            <a:rect l="l" t="t" r="r" b="b"/>
            <a:pathLst>
              <a:path w="10700438" h="10700438">
                <a:moveTo>
                  <a:pt x="0" y="0"/>
                </a:moveTo>
                <a:lnTo>
                  <a:pt x="10700438" y="0"/>
                </a:lnTo>
                <a:lnTo>
                  <a:pt x="10700438" y="10700438"/>
                </a:lnTo>
                <a:lnTo>
                  <a:pt x="0" y="107004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9" name="Freeform 9"/>
          <p:cNvSpPr/>
          <p:nvPr/>
        </p:nvSpPr>
        <p:spPr>
          <a:xfrm>
            <a:off x="0" y="5288280"/>
            <a:ext cx="18288000" cy="5189220"/>
          </a:xfrm>
          <a:custGeom>
            <a:avLst/>
            <a:gdLst/>
            <a:ahLst/>
            <a:cxnLst/>
            <a:rect l="l" t="t" r="r" b="b"/>
            <a:pathLst>
              <a:path w="18288000" h="5189220">
                <a:moveTo>
                  <a:pt x="0" y="0"/>
                </a:moveTo>
                <a:lnTo>
                  <a:pt x="18288000" y="0"/>
                </a:lnTo>
                <a:lnTo>
                  <a:pt x="18288000" y="5189220"/>
                </a:lnTo>
                <a:lnTo>
                  <a:pt x="0" y="518922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6968941" y="-867497"/>
            <a:ext cx="4794172" cy="11154497"/>
            <a:chOff x="0" y="-28575"/>
            <a:chExt cx="406400" cy="94556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06400" cy="916987"/>
            </a:xfrm>
            <a:custGeom>
              <a:avLst/>
              <a:gdLst/>
              <a:ahLst/>
              <a:cxnLst/>
              <a:rect l="l" t="t" r="r" b="b"/>
              <a:pathLst>
                <a:path w="406400" h="916987">
                  <a:moveTo>
                    <a:pt x="203200" y="0"/>
                  </a:moveTo>
                  <a:lnTo>
                    <a:pt x="406400" y="0"/>
                  </a:lnTo>
                  <a:lnTo>
                    <a:pt x="203200" y="916987"/>
                  </a:lnTo>
                  <a:lnTo>
                    <a:pt x="0" y="916987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FFFFF">
                <a:alpha val="12941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01600" y="-28575"/>
              <a:ext cx="203200" cy="9455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24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AF76A13B-6DAB-4984-953C-3A337D7A7E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2439" y="698586"/>
            <a:ext cx="7575562" cy="533758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0CC00012-DCCF-408F-AAF8-EF1DCB7740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00438" y="5994486"/>
            <a:ext cx="7587562" cy="2959014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7717370" y="-1125021"/>
            <a:ext cx="4710237" cy="14437826"/>
            <a:chOff x="0" y="0"/>
            <a:chExt cx="406400" cy="124569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06400" cy="1245698"/>
            </a:xfrm>
            <a:custGeom>
              <a:avLst/>
              <a:gdLst/>
              <a:ahLst/>
              <a:cxnLst/>
              <a:rect l="l" t="t" r="r" b="b"/>
              <a:pathLst>
                <a:path w="406400" h="1245698">
                  <a:moveTo>
                    <a:pt x="203200" y="0"/>
                  </a:moveTo>
                  <a:lnTo>
                    <a:pt x="406400" y="0"/>
                  </a:lnTo>
                  <a:lnTo>
                    <a:pt x="203200" y="1245698"/>
                  </a:lnTo>
                  <a:lnTo>
                    <a:pt x="0" y="1245698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01600" y="-28575"/>
              <a:ext cx="203200" cy="1274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24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771438" y="2088177"/>
            <a:ext cx="9491551" cy="424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77"/>
              </a:lnSpc>
              <a:spcBef>
                <a:spcPct val="0"/>
              </a:spcBef>
            </a:pPr>
            <a:r>
              <a:rPr lang="en-US" sz="2484" dirty="0" err="1">
                <a:solidFill>
                  <a:srgbClr val="0085CD"/>
                </a:solidFill>
                <a:latin typeface="Tlab 판테온"/>
                <a:ea typeface="Tlab 판테온"/>
                <a:cs typeface="Tlab 판테온"/>
                <a:sym typeface="Tlab 판테온"/>
              </a:rPr>
              <a:t>Mathf.Abs</a:t>
            </a:r>
            <a:r>
              <a:rPr lang="en-US" sz="2484" u="none" dirty="0">
                <a:solidFill>
                  <a:srgbClr val="0085CD"/>
                </a:solidFill>
                <a:latin typeface="Tlab 판테온"/>
                <a:ea typeface="Tlab 판테온"/>
                <a:cs typeface="Tlab 판테온"/>
                <a:sym typeface="Tlab 판테온"/>
              </a:rPr>
              <a:t> / </a:t>
            </a:r>
            <a:r>
              <a:rPr lang="en-US" sz="2484" u="none" dirty="0" err="1">
                <a:solidFill>
                  <a:srgbClr val="0085CD"/>
                </a:solidFill>
                <a:latin typeface="Tlab 판테온"/>
                <a:ea typeface="Tlab 판테온"/>
                <a:cs typeface="Tlab 판테온"/>
                <a:sym typeface="Tlab 판테온"/>
              </a:rPr>
              <a:t>SmoothDamp</a:t>
            </a:r>
            <a:endParaRPr lang="en-US" sz="2484" u="none" dirty="0">
              <a:solidFill>
                <a:srgbClr val="0085CD"/>
              </a:solidFill>
              <a:latin typeface="Tlab 판테온"/>
              <a:ea typeface="Tlab 판테온"/>
              <a:cs typeface="Tlab 판테온"/>
              <a:sym typeface="Tlab 판테온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495688" y="3106946"/>
            <a:ext cx="8870339" cy="25667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88" lvl="1" indent="-226694" algn="l">
              <a:lnSpc>
                <a:spcPts val="5249"/>
              </a:lnSpc>
              <a:buFont typeface="Arial"/>
              <a:buChar char="•"/>
            </a:pPr>
            <a:r>
              <a:rPr lang="en-US" sz="2099" dirty="0" err="1">
                <a:solidFill>
                  <a:srgbClr val="FFFFFF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moveSmooth</a:t>
            </a:r>
            <a:r>
              <a:rPr lang="ko-KR" altLang="en-US" sz="2099" dirty="0">
                <a:solidFill>
                  <a:srgbClr val="FFFFFF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에만 움직일 수 있도록 체크합니다</a:t>
            </a:r>
            <a:r>
              <a:rPr lang="en-US" altLang="ko-KR" sz="2099" dirty="0">
                <a:solidFill>
                  <a:srgbClr val="FFFFFF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.</a:t>
            </a:r>
          </a:p>
          <a:p>
            <a:pPr marL="453388" lvl="1" indent="-226694" algn="l">
              <a:lnSpc>
                <a:spcPts val="5249"/>
              </a:lnSpc>
              <a:buFont typeface="Arial"/>
              <a:buChar char="•"/>
            </a:pPr>
            <a:r>
              <a:rPr lang="ko-KR" altLang="en-US" sz="2099" u="none" dirty="0">
                <a:solidFill>
                  <a:srgbClr val="FFFFFF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밑에 </a:t>
            </a:r>
            <a:r>
              <a:rPr lang="en-US" altLang="ko-KR" sz="2099" u="none" dirty="0" err="1">
                <a:solidFill>
                  <a:srgbClr val="FFFFFF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placementMove</a:t>
            </a:r>
            <a:r>
              <a:rPr lang="ko-KR" altLang="en-US" sz="2099" u="none" dirty="0">
                <a:solidFill>
                  <a:srgbClr val="FFFFFF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는 배치 차례에 상대 말이 배치 될 </a:t>
            </a:r>
            <a:r>
              <a:rPr lang="ko-KR" altLang="en-US" sz="2099" dirty="0">
                <a:solidFill>
                  <a:srgbClr val="FFFFFF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때 순간 이동으로 배치되거나 미리 해당 위치에 있는 상태로 등장하는 것이 아닌 실제 사람이 유닛을 내려 놓는 것처럼 연출 될 수 있게 만들었습니다</a:t>
            </a:r>
            <a:r>
              <a:rPr lang="en-US" altLang="ko-KR" sz="2099">
                <a:solidFill>
                  <a:srgbClr val="FFFFFF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.</a:t>
            </a:r>
            <a:endParaRPr lang="en-US" sz="2099" u="none" dirty="0">
              <a:solidFill>
                <a:srgbClr val="FFFFFF"/>
              </a:solidFill>
              <a:latin typeface="윤고딕 Medium"/>
              <a:ea typeface="윤고딕 Medium"/>
              <a:cs typeface="윤고딕 Medium"/>
              <a:sym typeface="윤고딕 Medium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771438" y="675240"/>
            <a:ext cx="9278077" cy="1190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450"/>
              </a:lnSpc>
              <a:spcBef>
                <a:spcPct val="0"/>
              </a:spcBef>
            </a:pPr>
            <a:r>
              <a:rPr lang="ko-KR" altLang="en-US" sz="7500" dirty="0" err="1">
                <a:solidFill>
                  <a:srgbClr val="FFFFFF"/>
                </a:solidFill>
                <a:latin typeface="Tlab 판테온"/>
                <a:ea typeface="Tlab 판테온"/>
                <a:cs typeface="Tlab 판테온"/>
                <a:sym typeface="Tlab 판테온"/>
              </a:rPr>
              <a:t>좌클릭</a:t>
            </a:r>
            <a:r>
              <a:rPr lang="ko-KR" altLang="en-US" sz="7500" dirty="0">
                <a:solidFill>
                  <a:srgbClr val="FFFFFF"/>
                </a:solidFill>
                <a:latin typeface="Tlab 판테온"/>
                <a:ea typeface="Tlab 판테온"/>
                <a:cs typeface="Tlab 판테온"/>
                <a:sym typeface="Tlab 판테온"/>
              </a:rPr>
              <a:t> 이동 </a:t>
            </a:r>
            <a:r>
              <a:rPr lang="en-US" altLang="ko-KR" sz="4500" dirty="0">
                <a:solidFill>
                  <a:srgbClr val="FFFFFF"/>
                </a:solidFill>
                <a:latin typeface="Tlab 판테온"/>
                <a:ea typeface="Tlab 판테온"/>
                <a:cs typeface="Tlab 판테온"/>
                <a:sym typeface="Tlab 판테온"/>
              </a:rPr>
              <a:t>– </a:t>
            </a:r>
            <a:r>
              <a:rPr lang="ko-KR" altLang="en-US" sz="4500" dirty="0">
                <a:solidFill>
                  <a:srgbClr val="FFFFFF"/>
                </a:solidFill>
                <a:latin typeface="Tlab 판테온"/>
                <a:ea typeface="Tlab 판테온"/>
                <a:cs typeface="Tlab 판테온"/>
                <a:sym typeface="Tlab 판테온"/>
              </a:rPr>
              <a:t>유닛</a:t>
            </a:r>
            <a:endParaRPr lang="en-US" sz="4500" dirty="0">
              <a:solidFill>
                <a:srgbClr val="FFFFFF"/>
              </a:solidFill>
              <a:latin typeface="Tlab 판테온"/>
              <a:ea typeface="Tlab 판테온"/>
              <a:cs typeface="Tlab 판테온"/>
              <a:sym typeface="Tlab 판테온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17259300" y="-2423452"/>
            <a:ext cx="4710237" cy="14437826"/>
            <a:chOff x="0" y="0"/>
            <a:chExt cx="406400" cy="1245698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406400" cy="1245698"/>
            </a:xfrm>
            <a:custGeom>
              <a:avLst/>
              <a:gdLst/>
              <a:ahLst/>
              <a:cxnLst/>
              <a:rect l="l" t="t" r="r" b="b"/>
              <a:pathLst>
                <a:path w="406400" h="1245698">
                  <a:moveTo>
                    <a:pt x="203200" y="0"/>
                  </a:moveTo>
                  <a:lnTo>
                    <a:pt x="406400" y="0"/>
                  </a:lnTo>
                  <a:lnTo>
                    <a:pt x="203200" y="1245698"/>
                  </a:lnTo>
                  <a:lnTo>
                    <a:pt x="0" y="1245698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101600" y="-28575"/>
              <a:ext cx="203200" cy="1274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249"/>
                </a:lnSpc>
                <a:spcBef>
                  <a:spcPct val="0"/>
                </a:spcBef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9705083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</TotalTime>
  <Words>1119</Words>
  <Application>Microsoft Office PowerPoint</Application>
  <PresentationFormat>사용자 지정</PresentationFormat>
  <Paragraphs>229</Paragraphs>
  <Slides>24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32" baseType="lpstr">
      <vt:lpstr>Tlab 판테온</vt:lpstr>
      <vt:lpstr>Calibri</vt:lpstr>
      <vt:lpstr>Arial</vt:lpstr>
      <vt:lpstr>윤고딕 Medium</vt:lpstr>
      <vt:lpstr>맑은 고딕</vt:lpstr>
      <vt:lpstr>윤고딕 Semi-Bold</vt:lpstr>
      <vt:lpstr>윤고딕 Bold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하늘색 배경 업무 보고서 프레젠테이션</dc:title>
  <cp:lastModifiedBy>user</cp:lastModifiedBy>
  <cp:revision>43</cp:revision>
  <dcterms:created xsi:type="dcterms:W3CDTF">2006-08-16T00:00:00Z</dcterms:created>
  <dcterms:modified xsi:type="dcterms:W3CDTF">2024-10-29T02:35:57Z</dcterms:modified>
  <dc:identifier>DAGU4jAtsr8</dc:identifier>
</cp:coreProperties>
</file>